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8" r:id="rId2"/>
  </p:sldMasterIdLst>
  <p:notesMasterIdLst>
    <p:notesMasterId r:id="rId10"/>
  </p:notesMasterIdLst>
  <p:sldIdLst>
    <p:sldId id="262" r:id="rId3"/>
    <p:sldId id="265" r:id="rId4"/>
    <p:sldId id="266" r:id="rId5"/>
    <p:sldId id="267" r:id="rId6"/>
    <p:sldId id="268" r:id="rId7"/>
    <p:sldId id="269" r:id="rId8"/>
    <p:sldId id="263" r:id="rId9"/>
  </p:sldIdLst>
  <p:sldSz cx="9144000" cy="6858000" type="screen4x3"/>
  <p:notesSz cx="6797675" cy="9928225"/>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_tradnl" dirty="0"/>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DA35BE7-640A-4D0A-AB33-E78147CF6D93}" type="datetimeFigureOut">
              <a:rPr lang="es-ES_tradnl" smtClean="0"/>
              <a:t>15/12/2015</a:t>
            </a:fld>
            <a:endParaRPr lang="es-ES_tradnl"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_tradnl" dirty="0"/>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547B46B-ADDF-44C1-91AF-8380E6FA0E67}" type="slidenum">
              <a:rPr lang="es-ES_tradnl" smtClean="0"/>
              <a:t>‹Nº›</a:t>
            </a:fld>
            <a:endParaRPr lang="es-ES_tradnl" dirty="0"/>
          </a:p>
        </p:txBody>
      </p:sp>
    </p:spTree>
    <p:extLst>
      <p:ext uri="{BB962C8B-B14F-4D97-AF65-F5344CB8AC3E}">
        <p14:creationId xmlns:p14="http://schemas.microsoft.com/office/powerpoint/2010/main" val="3596894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3316E5B-D506-4F40-9B3F-D43017EE4811}" type="slidenum">
              <a:rPr lang="de-CH" smtClean="0">
                <a:solidFill>
                  <a:prstClr val="black"/>
                </a:solidFill>
              </a:rPr>
              <a:pPr/>
              <a:t>1</a:t>
            </a:fld>
            <a:endParaRPr lang="de-CH">
              <a:solidFill>
                <a:prstClr val="black"/>
              </a:solidFill>
            </a:endParaRPr>
          </a:p>
        </p:txBody>
      </p:sp>
    </p:spTree>
    <p:extLst>
      <p:ext uri="{BB962C8B-B14F-4D97-AF65-F5344CB8AC3E}">
        <p14:creationId xmlns:p14="http://schemas.microsoft.com/office/powerpoint/2010/main" val="3067996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6" name="Bild 5" descr="FRANKE_claim_neutral_black.png"/>
          <p:cNvPicPr>
            <a:picLocks noChangeAspect="1"/>
          </p:cNvPicPr>
          <p:nvPr userDrawn="1"/>
        </p:nvPicPr>
        <p:blipFill>
          <a:blip r:embed="rId2"/>
          <a:stretch>
            <a:fillRect/>
          </a:stretch>
        </p:blipFill>
        <p:spPr>
          <a:xfrm rot="21000000">
            <a:off x="202116" y="4812940"/>
            <a:ext cx="1530126" cy="1461654"/>
          </a:xfrm>
          <a:prstGeom prst="rect">
            <a:avLst/>
          </a:prstGeom>
        </p:spPr>
      </p:pic>
      <p:sp>
        <p:nvSpPr>
          <p:cNvPr id="2" name="Title 1"/>
          <p:cNvSpPr>
            <a:spLocks noGrp="1"/>
          </p:cNvSpPr>
          <p:nvPr>
            <p:ph type="ctrTitle"/>
          </p:nvPr>
        </p:nvSpPr>
        <p:spPr>
          <a:xfrm>
            <a:off x="0" y="549275"/>
            <a:ext cx="7380288" cy="2054225"/>
          </a:xfrm>
          <a:solidFill>
            <a:schemeClr val="accent1"/>
          </a:solidFill>
        </p:spPr>
        <p:txBody>
          <a:bodyPr lIns="720000" tIns="288000" anchor="t" anchorCtr="0">
            <a:noAutofit/>
          </a:bodyPr>
          <a:lstStyle>
            <a:lvl1pPr algn="l">
              <a:lnSpc>
                <a:spcPts val="3500"/>
              </a:lnSpc>
              <a:defRPr sz="2900" spc="90" baseline="0">
                <a:solidFill>
                  <a:schemeClr val="bg1"/>
                </a:solidFill>
              </a:defRPr>
            </a:lvl1pPr>
          </a:lstStyle>
          <a:p>
            <a:r>
              <a:rPr lang="en-US" noProof="0" smtClean="0"/>
              <a:t>Click to edit Master title style</a:t>
            </a:r>
            <a:endParaRPr lang="en-US" noProof="0" dirty="0"/>
          </a:p>
        </p:txBody>
      </p:sp>
      <p:sp>
        <p:nvSpPr>
          <p:cNvPr id="3" name="Subtitle 2"/>
          <p:cNvSpPr>
            <a:spLocks noGrp="1"/>
          </p:cNvSpPr>
          <p:nvPr>
            <p:ph type="subTitle" idx="1" hasCustomPrompt="1"/>
          </p:nvPr>
        </p:nvSpPr>
        <p:spPr>
          <a:xfrm>
            <a:off x="719138" y="2603500"/>
            <a:ext cx="5616576" cy="3381375"/>
          </a:xfrm>
        </p:spPr>
        <p:txBody>
          <a:bodyPr tIns="108000">
            <a:noAutofit/>
          </a:bodyPr>
          <a:lstStyle>
            <a:lvl1pPr marL="0" indent="0" algn="l">
              <a:lnSpc>
                <a:spcPts val="2600"/>
              </a:lnSpc>
              <a:buNone/>
              <a:defRPr sz="20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Click to edit Master subtitle styles</a:t>
            </a:r>
            <a:endParaRPr lang="en-US" noProof="0" dirty="0"/>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57273"/>
          <a:stretch/>
        </p:blipFill>
        <p:spPr>
          <a:xfrm>
            <a:off x="7150894" y="5960014"/>
            <a:ext cx="1634330" cy="529686"/>
          </a:xfrm>
          <a:prstGeom prst="rect">
            <a:avLst/>
          </a:prstGeom>
        </p:spPr>
      </p:pic>
      <p:sp>
        <p:nvSpPr>
          <p:cNvPr id="9" name="Text Placeholder 4"/>
          <p:cNvSpPr>
            <a:spLocks noGrp="1"/>
          </p:cNvSpPr>
          <p:nvPr>
            <p:ph type="body" sz="quarter" idx="13" hasCustomPrompt="1"/>
          </p:nvPr>
        </p:nvSpPr>
        <p:spPr>
          <a:xfrm>
            <a:off x="4572000" y="246607"/>
            <a:ext cx="4213225" cy="302668"/>
          </a:xfrm>
        </p:spPr>
        <p:txBody>
          <a:bodyPr/>
          <a:lstStyle>
            <a:lvl1pPr algn="r">
              <a:lnSpc>
                <a:spcPct val="100000"/>
              </a:lnSpc>
              <a:defRPr sz="1000" baseline="0">
                <a:solidFill>
                  <a:schemeClr val="accent2"/>
                </a:solidFill>
              </a:defRPr>
            </a:lvl1pPr>
          </a:lstStyle>
          <a:p>
            <a:pPr lvl="0"/>
            <a:r>
              <a:rPr lang="en-US" dirty="0" smtClean="0"/>
              <a:t>Location, Date</a:t>
            </a:r>
            <a:endParaRPr lang="en-US" dirty="0"/>
          </a:p>
        </p:txBody>
      </p:sp>
    </p:spTree>
    <p:extLst>
      <p:ext uri="{BB962C8B-B14F-4D97-AF65-F5344CB8AC3E}">
        <p14:creationId xmlns:p14="http://schemas.microsoft.com/office/powerpoint/2010/main" val="54308927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Picture without Text">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358775" y="549276"/>
            <a:ext cx="8426450" cy="5435600"/>
          </a:xfrm>
        </p:spPr>
        <p:txBody>
          <a:bodyPr/>
          <a:lstStyle/>
          <a:p>
            <a:r>
              <a:rPr lang="en-US" noProof="0" dirty="0" smtClean="0"/>
              <a:t>Click icon to add picture</a:t>
            </a:r>
            <a:endParaRPr lang="en-US" noProof="0" dirty="0"/>
          </a:p>
        </p:txBody>
      </p:sp>
    </p:spTree>
    <p:extLst>
      <p:ext uri="{BB962C8B-B14F-4D97-AF65-F5344CB8AC3E}">
        <p14:creationId xmlns:p14="http://schemas.microsoft.com/office/powerpoint/2010/main" val="25188221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Picture with Text">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1763713" y="549276"/>
            <a:ext cx="7021512" cy="5435600"/>
          </a:xfrm>
        </p:spPr>
        <p:txBody>
          <a:bodyPr/>
          <a:lstStyle/>
          <a:p>
            <a:r>
              <a:rPr lang="en-US" noProof="0" dirty="0" smtClean="0"/>
              <a:t>Click icon to add picture</a:t>
            </a:r>
            <a:endParaRPr lang="en-US" noProof="0" dirty="0"/>
          </a:p>
        </p:txBody>
      </p:sp>
      <p:sp>
        <p:nvSpPr>
          <p:cNvPr id="3" name="Textplatzhalter 2"/>
          <p:cNvSpPr>
            <a:spLocks noGrp="1"/>
          </p:cNvSpPr>
          <p:nvPr>
            <p:ph type="body" sz="quarter" idx="14"/>
          </p:nvPr>
        </p:nvSpPr>
        <p:spPr>
          <a:xfrm>
            <a:off x="358775" y="549275"/>
            <a:ext cx="1224000" cy="5489124"/>
          </a:xfrm>
        </p:spPr>
        <p:txBody>
          <a:bodyPr anchor="b" anchorCtr="0"/>
          <a:lstStyle>
            <a:lvl1pPr>
              <a:lnSpc>
                <a:spcPts val="1800"/>
              </a:lnSpc>
              <a:defRPr sz="1200" spc="30" baseline="0"/>
            </a:lvl1pPr>
          </a:lstStyle>
          <a:p>
            <a:pPr lvl="0"/>
            <a:r>
              <a:rPr lang="en-US" noProof="0" smtClean="0"/>
              <a:t>Click to edit Master text styles</a:t>
            </a:r>
          </a:p>
        </p:txBody>
      </p:sp>
    </p:spTree>
    <p:extLst>
      <p:ext uri="{BB962C8B-B14F-4D97-AF65-F5344CB8AC3E}">
        <p14:creationId xmlns:p14="http://schemas.microsoft.com/office/powerpoint/2010/main" val="14702633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s with Text">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1763713" y="549276"/>
            <a:ext cx="4213225" cy="5435600"/>
          </a:xfrm>
        </p:spPr>
        <p:txBody>
          <a:bodyPr/>
          <a:lstStyle/>
          <a:p>
            <a:r>
              <a:rPr lang="en-US" noProof="0" dirty="0" smtClean="0"/>
              <a:t>Click icon to add picture</a:t>
            </a:r>
            <a:endParaRPr lang="en-US" noProof="0" dirty="0"/>
          </a:p>
        </p:txBody>
      </p:sp>
      <p:sp>
        <p:nvSpPr>
          <p:cNvPr id="3" name="Textplatzhalter 2"/>
          <p:cNvSpPr>
            <a:spLocks noGrp="1"/>
          </p:cNvSpPr>
          <p:nvPr>
            <p:ph type="body" sz="quarter" idx="14"/>
          </p:nvPr>
        </p:nvSpPr>
        <p:spPr>
          <a:xfrm>
            <a:off x="358775" y="549276"/>
            <a:ext cx="1224000" cy="5489123"/>
          </a:xfrm>
        </p:spPr>
        <p:txBody>
          <a:bodyPr anchor="b" anchorCtr="0"/>
          <a:lstStyle>
            <a:lvl1pPr>
              <a:lnSpc>
                <a:spcPts val="1800"/>
              </a:lnSpc>
              <a:defRPr sz="1200" spc="30" baseline="0"/>
            </a:lvl1pPr>
          </a:lstStyle>
          <a:p>
            <a:pPr lvl="0"/>
            <a:r>
              <a:rPr lang="en-US" noProof="0" smtClean="0"/>
              <a:t>Click to edit Master text styles</a:t>
            </a:r>
          </a:p>
        </p:txBody>
      </p:sp>
      <p:sp>
        <p:nvSpPr>
          <p:cNvPr id="4" name="Bildplatzhalter 3"/>
          <p:cNvSpPr>
            <a:spLocks noGrp="1"/>
          </p:cNvSpPr>
          <p:nvPr>
            <p:ph type="pic" sz="quarter" idx="15"/>
          </p:nvPr>
        </p:nvSpPr>
        <p:spPr>
          <a:xfrm>
            <a:off x="6157876" y="2600875"/>
            <a:ext cx="2628000" cy="3384000"/>
          </a:xfrm>
        </p:spPr>
        <p:txBody>
          <a:bodyPr/>
          <a:lstStyle/>
          <a:p>
            <a:r>
              <a:rPr lang="en-US" noProof="0" dirty="0" smtClean="0"/>
              <a:t>Click icon to add picture</a:t>
            </a:r>
            <a:endParaRPr lang="en-US" noProof="0" dirty="0"/>
          </a:p>
        </p:txBody>
      </p:sp>
    </p:spTree>
    <p:extLst>
      <p:ext uri="{BB962C8B-B14F-4D97-AF65-F5344CB8AC3E}">
        <p14:creationId xmlns:p14="http://schemas.microsoft.com/office/powerpoint/2010/main" val="21210901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7" name="Bildplatzhalter 6"/>
          <p:cNvSpPr>
            <a:spLocks noGrp="1"/>
          </p:cNvSpPr>
          <p:nvPr>
            <p:ph type="pic" sz="quarter" idx="10"/>
          </p:nvPr>
        </p:nvSpPr>
        <p:spPr>
          <a:xfrm>
            <a:off x="0" y="0"/>
            <a:ext cx="9144000" cy="6858000"/>
          </a:xfrm>
          <a:solidFill>
            <a:schemeClr val="bg1"/>
          </a:solidFill>
        </p:spPr>
        <p:txBody>
          <a:bodyPr/>
          <a:lstStyle/>
          <a:p>
            <a:r>
              <a:rPr lang="en-US" noProof="0" dirty="0" smtClean="0"/>
              <a:t>Click icon to add picture</a:t>
            </a:r>
            <a:endParaRPr lang="en-US" noProof="0" dirty="0"/>
          </a:p>
        </p:txBody>
      </p:sp>
    </p:spTree>
    <p:extLst>
      <p:ext uri="{BB962C8B-B14F-4D97-AF65-F5344CB8AC3E}">
        <p14:creationId xmlns:p14="http://schemas.microsoft.com/office/powerpoint/2010/main" val="36780683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0" y="549275"/>
            <a:ext cx="7380288" cy="2054225"/>
          </a:xfrm>
          <a:solidFill>
            <a:schemeClr val="accent1"/>
          </a:solidFill>
        </p:spPr>
        <p:txBody>
          <a:bodyPr lIns="720000" tIns="288000" anchor="t" anchorCtr="0">
            <a:noAutofit/>
          </a:bodyPr>
          <a:lstStyle>
            <a:lvl1pPr algn="l">
              <a:lnSpc>
                <a:spcPts val="3000"/>
              </a:lnSpc>
              <a:defRPr sz="2400" spc="70" baseline="0">
                <a:solidFill>
                  <a:schemeClr val="bg1"/>
                </a:solidFill>
              </a:defRPr>
            </a:lvl1pPr>
          </a:lstStyle>
          <a:p>
            <a:r>
              <a:rPr lang="en-US" noProof="0" smtClean="0"/>
              <a:t>Click to edit Master title style</a:t>
            </a:r>
            <a:endParaRPr lang="en-US" noProof="0"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89" r="2"/>
          <a:stretch/>
        </p:blipFill>
        <p:spPr>
          <a:xfrm>
            <a:off x="4953000" y="5960014"/>
            <a:ext cx="3832224" cy="529686"/>
          </a:xfrm>
          <a:prstGeom prst="rect">
            <a:avLst/>
          </a:prstGeom>
        </p:spPr>
      </p:pic>
      <p:sp>
        <p:nvSpPr>
          <p:cNvPr id="5" name="Subtitle 2"/>
          <p:cNvSpPr>
            <a:spLocks noGrp="1"/>
          </p:cNvSpPr>
          <p:nvPr>
            <p:ph type="subTitle" idx="1" hasCustomPrompt="1"/>
          </p:nvPr>
        </p:nvSpPr>
        <p:spPr>
          <a:xfrm>
            <a:off x="719138" y="2603501"/>
            <a:ext cx="5616576" cy="3381374"/>
          </a:xfrm>
        </p:spPr>
        <p:txBody>
          <a:bodyPr tIns="144000">
            <a:noAutofit/>
          </a:bodyPr>
          <a:lstStyle>
            <a:lvl1pPr marL="0" indent="0" algn="l">
              <a:lnSpc>
                <a:spcPts val="2200"/>
              </a:lnSpc>
              <a:buNone/>
              <a:defRPr sz="1600" spc="4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Click to edit Master subtitle styles</a:t>
            </a:r>
            <a:endParaRPr lang="en-US" noProof="0" dirty="0"/>
          </a:p>
        </p:txBody>
      </p:sp>
      <p:sp>
        <p:nvSpPr>
          <p:cNvPr id="6" name="Text Placeholder 4"/>
          <p:cNvSpPr>
            <a:spLocks noGrp="1"/>
          </p:cNvSpPr>
          <p:nvPr>
            <p:ph type="body" sz="quarter" idx="13" hasCustomPrompt="1"/>
          </p:nvPr>
        </p:nvSpPr>
        <p:spPr>
          <a:xfrm>
            <a:off x="4572000" y="246607"/>
            <a:ext cx="4213225" cy="302668"/>
          </a:xfrm>
        </p:spPr>
        <p:txBody>
          <a:bodyPr/>
          <a:lstStyle>
            <a:lvl1pPr algn="r">
              <a:lnSpc>
                <a:spcPct val="100000"/>
              </a:lnSpc>
              <a:defRPr sz="1000" baseline="0">
                <a:solidFill>
                  <a:schemeClr val="accent2"/>
                </a:solidFill>
              </a:defRPr>
            </a:lvl1pPr>
          </a:lstStyle>
          <a:p>
            <a:pPr lvl="0"/>
            <a:r>
              <a:rPr lang="en-US" dirty="0" smtClean="0"/>
              <a:t>Location, Date</a:t>
            </a:r>
            <a:endParaRPr lang="en-US" dirty="0"/>
          </a:p>
        </p:txBody>
      </p:sp>
    </p:spTree>
    <p:extLst>
      <p:ext uri="{BB962C8B-B14F-4D97-AF65-F5344CB8AC3E}">
        <p14:creationId xmlns:p14="http://schemas.microsoft.com/office/powerpoint/2010/main" val="22685549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6" name="Bild 5" descr="FRANKE_claim_neutral_black.png"/>
          <p:cNvPicPr>
            <a:picLocks noChangeAspect="1"/>
          </p:cNvPicPr>
          <p:nvPr userDrawn="1"/>
        </p:nvPicPr>
        <p:blipFill>
          <a:blip r:embed="rId2"/>
          <a:stretch>
            <a:fillRect/>
          </a:stretch>
        </p:blipFill>
        <p:spPr>
          <a:xfrm rot="21000000">
            <a:off x="202116" y="4812940"/>
            <a:ext cx="1530126" cy="1461654"/>
          </a:xfrm>
          <a:prstGeom prst="rect">
            <a:avLst/>
          </a:prstGeom>
        </p:spPr>
      </p:pic>
      <p:sp>
        <p:nvSpPr>
          <p:cNvPr id="2" name="Title 1"/>
          <p:cNvSpPr>
            <a:spLocks noGrp="1"/>
          </p:cNvSpPr>
          <p:nvPr>
            <p:ph type="ctrTitle"/>
          </p:nvPr>
        </p:nvSpPr>
        <p:spPr>
          <a:xfrm>
            <a:off x="0" y="549275"/>
            <a:ext cx="7380288" cy="2054225"/>
          </a:xfrm>
          <a:solidFill>
            <a:schemeClr val="accent1"/>
          </a:solidFill>
        </p:spPr>
        <p:txBody>
          <a:bodyPr lIns="720000" tIns="288000" anchor="t" anchorCtr="0">
            <a:noAutofit/>
          </a:bodyPr>
          <a:lstStyle>
            <a:lvl1pPr algn="l">
              <a:lnSpc>
                <a:spcPts val="3500"/>
              </a:lnSpc>
              <a:defRPr sz="2900" spc="90" baseline="0">
                <a:solidFill>
                  <a:schemeClr val="bg1"/>
                </a:solidFill>
              </a:defRPr>
            </a:lvl1pPr>
          </a:lstStyle>
          <a:p>
            <a:r>
              <a:rPr lang="en-US" noProof="0" smtClean="0"/>
              <a:t>Click to edit Master title style</a:t>
            </a:r>
            <a:endParaRPr lang="en-US" noProof="0" dirty="0"/>
          </a:p>
        </p:txBody>
      </p:sp>
      <p:sp>
        <p:nvSpPr>
          <p:cNvPr id="3" name="Subtitle 2"/>
          <p:cNvSpPr>
            <a:spLocks noGrp="1"/>
          </p:cNvSpPr>
          <p:nvPr>
            <p:ph type="subTitle" idx="1" hasCustomPrompt="1"/>
          </p:nvPr>
        </p:nvSpPr>
        <p:spPr>
          <a:xfrm>
            <a:off x="719138" y="2603500"/>
            <a:ext cx="5616576" cy="3381375"/>
          </a:xfrm>
        </p:spPr>
        <p:txBody>
          <a:bodyPr tIns="108000">
            <a:noAutofit/>
          </a:bodyPr>
          <a:lstStyle>
            <a:lvl1pPr marL="0" indent="0" algn="l">
              <a:lnSpc>
                <a:spcPts val="2600"/>
              </a:lnSpc>
              <a:buNone/>
              <a:defRPr sz="20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Click to edit Master subtitle styles</a:t>
            </a:r>
            <a:endParaRPr lang="en-US" noProof="0" dirty="0"/>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57273"/>
          <a:stretch/>
        </p:blipFill>
        <p:spPr>
          <a:xfrm>
            <a:off x="7150894" y="5960014"/>
            <a:ext cx="1634330" cy="529686"/>
          </a:xfrm>
          <a:prstGeom prst="rect">
            <a:avLst/>
          </a:prstGeom>
        </p:spPr>
      </p:pic>
      <p:sp>
        <p:nvSpPr>
          <p:cNvPr id="9" name="Text Placeholder 4"/>
          <p:cNvSpPr>
            <a:spLocks noGrp="1"/>
          </p:cNvSpPr>
          <p:nvPr>
            <p:ph type="body" sz="quarter" idx="13" hasCustomPrompt="1"/>
          </p:nvPr>
        </p:nvSpPr>
        <p:spPr>
          <a:xfrm>
            <a:off x="4572000" y="246607"/>
            <a:ext cx="4213225" cy="302668"/>
          </a:xfrm>
        </p:spPr>
        <p:txBody>
          <a:bodyPr/>
          <a:lstStyle>
            <a:lvl1pPr algn="r">
              <a:lnSpc>
                <a:spcPct val="100000"/>
              </a:lnSpc>
              <a:defRPr sz="1000" baseline="0">
                <a:solidFill>
                  <a:schemeClr val="accent2"/>
                </a:solidFill>
              </a:defRPr>
            </a:lvl1pPr>
          </a:lstStyle>
          <a:p>
            <a:pPr lvl="0"/>
            <a:r>
              <a:rPr lang="en-US" dirty="0" smtClean="0"/>
              <a:t>Location, Date</a:t>
            </a:r>
            <a:endParaRPr lang="en-US" dirty="0"/>
          </a:p>
        </p:txBody>
      </p:sp>
    </p:spTree>
    <p:extLst>
      <p:ext uri="{BB962C8B-B14F-4D97-AF65-F5344CB8AC3E}">
        <p14:creationId xmlns:p14="http://schemas.microsoft.com/office/powerpoint/2010/main" val="71076952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2" name="Title 1"/>
          <p:cNvSpPr>
            <a:spLocks noGrp="1"/>
          </p:cNvSpPr>
          <p:nvPr>
            <p:ph type="ctrTitle"/>
          </p:nvPr>
        </p:nvSpPr>
        <p:spPr>
          <a:xfrm>
            <a:off x="719138" y="1089026"/>
            <a:ext cx="6661150" cy="684212"/>
          </a:xfrm>
          <a:noFill/>
        </p:spPr>
        <p:txBody>
          <a:bodyPr lIns="0" tIns="0" anchor="t" anchorCtr="0">
            <a:noAutofit/>
          </a:bodyPr>
          <a:lstStyle>
            <a:lvl1pPr algn="l">
              <a:lnSpc>
                <a:spcPts val="2600"/>
              </a:lnSpc>
              <a:defRPr sz="2000" spc="60" baseline="0">
                <a:solidFill>
                  <a:schemeClr val="tx1"/>
                </a:solidFill>
              </a:defRPr>
            </a:lvl1pPr>
          </a:lstStyle>
          <a:p>
            <a:r>
              <a:rPr lang="en-US" noProof="0" smtClean="0"/>
              <a:t>Click to edit Master title style</a:t>
            </a:r>
            <a:endParaRPr lang="en-US" noProof="0" dirty="0"/>
          </a:p>
        </p:txBody>
      </p:sp>
      <p:sp>
        <p:nvSpPr>
          <p:cNvPr id="5" name="Content Placeholder 2"/>
          <p:cNvSpPr>
            <a:spLocks noGrp="1"/>
          </p:cNvSpPr>
          <p:nvPr>
            <p:ph idx="13"/>
          </p:nvPr>
        </p:nvSpPr>
        <p:spPr>
          <a:xfrm>
            <a:off x="719138" y="1773238"/>
            <a:ext cx="6661150" cy="4533172"/>
          </a:xfrm>
        </p:spPr>
        <p:txBody>
          <a:bodyPr/>
          <a:lstStyle>
            <a:lvl1pPr>
              <a:lnSpc>
                <a:spcPts val="2600"/>
              </a:lnSpc>
              <a:tabLst>
                <a:tab pos="6660000" algn="r"/>
              </a:tabLst>
              <a:defRPr sz="2000"/>
            </a:lvl1pPr>
            <a:lvl2pPr>
              <a:lnSpc>
                <a:spcPts val="2600"/>
              </a:lnSpc>
              <a:tabLst>
                <a:tab pos="6660000" algn="r"/>
              </a:tabLst>
              <a:defRPr sz="2000"/>
            </a:lvl2pPr>
          </a:lstStyle>
          <a:p>
            <a:pPr lvl="0"/>
            <a:r>
              <a:rPr lang="en-US" noProof="0" smtClean="0"/>
              <a:t>Click to edit Master text styles</a:t>
            </a:r>
          </a:p>
          <a:p>
            <a:pPr lvl="1"/>
            <a:r>
              <a:rPr lang="en-US" noProof="0" smtClean="0"/>
              <a:t>Second level</a:t>
            </a:r>
          </a:p>
        </p:txBody>
      </p:sp>
    </p:spTree>
    <p:extLst>
      <p:ext uri="{BB962C8B-B14F-4D97-AF65-F5344CB8AC3E}">
        <p14:creationId xmlns:p14="http://schemas.microsoft.com/office/powerpoint/2010/main" val="402838542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Level 1">
    <p:spTree>
      <p:nvGrpSpPr>
        <p:cNvPr id="1" name=""/>
        <p:cNvGrpSpPr/>
        <p:nvPr/>
      </p:nvGrpSpPr>
      <p:grpSpPr>
        <a:xfrm>
          <a:off x="0" y="0"/>
          <a:ext cx="0" cy="0"/>
          <a:chOff x="0" y="0"/>
          <a:chExt cx="0" cy="0"/>
        </a:xfrm>
      </p:grpSpPr>
      <p:sp>
        <p:nvSpPr>
          <p:cNvPr id="2" name="Title 1"/>
          <p:cNvSpPr>
            <a:spLocks noGrp="1"/>
          </p:cNvSpPr>
          <p:nvPr>
            <p:ph type="ctrTitle"/>
          </p:nvPr>
        </p:nvSpPr>
        <p:spPr>
          <a:xfrm>
            <a:off x="0" y="549275"/>
            <a:ext cx="7380288" cy="2054225"/>
          </a:xfrm>
          <a:solidFill>
            <a:srgbClr val="666666"/>
          </a:solidFill>
        </p:spPr>
        <p:txBody>
          <a:bodyPr lIns="720000" tIns="324000" anchor="t" anchorCtr="0">
            <a:noAutofit/>
          </a:bodyPr>
          <a:lstStyle>
            <a:lvl1pPr algn="l">
              <a:lnSpc>
                <a:spcPts val="2900"/>
              </a:lnSpc>
              <a:defRPr sz="2300" spc="70" baseline="0">
                <a:solidFill>
                  <a:schemeClr val="bg1"/>
                </a:solidFill>
              </a:defRPr>
            </a:lvl1pPr>
          </a:lstStyle>
          <a:p>
            <a:r>
              <a:rPr lang="en-US" noProof="0" smtClean="0"/>
              <a:t>Click to edit Master title style</a:t>
            </a:r>
            <a:endParaRPr lang="en-US" noProof="0" dirty="0"/>
          </a:p>
        </p:txBody>
      </p:sp>
      <p:sp>
        <p:nvSpPr>
          <p:cNvPr id="3" name="Subtitle 2"/>
          <p:cNvSpPr>
            <a:spLocks noGrp="1"/>
          </p:cNvSpPr>
          <p:nvPr>
            <p:ph type="subTitle" idx="1" hasCustomPrompt="1"/>
          </p:nvPr>
        </p:nvSpPr>
        <p:spPr>
          <a:xfrm>
            <a:off x="719138" y="2603501"/>
            <a:ext cx="5616576" cy="3381374"/>
          </a:xfrm>
        </p:spPr>
        <p:txBody>
          <a:bodyPr tIns="108000">
            <a:noAutofit/>
          </a:bodyPr>
          <a:lstStyle>
            <a:lvl1pPr marL="0" indent="0" algn="l">
              <a:lnSpc>
                <a:spcPts val="2600"/>
              </a:lnSpc>
              <a:buNone/>
              <a:defRPr sz="20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Click to edit Master subtitle styles</a:t>
            </a:r>
            <a:endParaRPr lang="en-US" noProof="0" dirty="0"/>
          </a:p>
        </p:txBody>
      </p:sp>
    </p:spTree>
    <p:extLst>
      <p:ext uri="{BB962C8B-B14F-4D97-AF65-F5344CB8AC3E}">
        <p14:creationId xmlns:p14="http://schemas.microsoft.com/office/powerpoint/2010/main" val="312774859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ubtitle Level 2">
    <p:spTree>
      <p:nvGrpSpPr>
        <p:cNvPr id="1" name=""/>
        <p:cNvGrpSpPr/>
        <p:nvPr/>
      </p:nvGrpSpPr>
      <p:grpSpPr>
        <a:xfrm>
          <a:off x="0" y="0"/>
          <a:ext cx="0" cy="0"/>
          <a:chOff x="0" y="0"/>
          <a:chExt cx="0" cy="0"/>
        </a:xfrm>
      </p:grpSpPr>
      <p:sp>
        <p:nvSpPr>
          <p:cNvPr id="2" name="Title 1"/>
          <p:cNvSpPr>
            <a:spLocks noGrp="1"/>
          </p:cNvSpPr>
          <p:nvPr>
            <p:ph type="ctrTitle"/>
          </p:nvPr>
        </p:nvSpPr>
        <p:spPr>
          <a:xfrm>
            <a:off x="0" y="549275"/>
            <a:ext cx="7380288" cy="2054225"/>
          </a:xfrm>
          <a:solidFill>
            <a:schemeClr val="accent2"/>
          </a:solidFill>
        </p:spPr>
        <p:txBody>
          <a:bodyPr lIns="720000" tIns="324000" anchor="t" anchorCtr="0">
            <a:noAutofit/>
          </a:bodyPr>
          <a:lstStyle>
            <a:lvl1pPr algn="l">
              <a:lnSpc>
                <a:spcPts val="2900"/>
              </a:lnSpc>
              <a:defRPr sz="2300" spc="70" baseline="0">
                <a:solidFill>
                  <a:schemeClr val="bg1"/>
                </a:solidFill>
              </a:defRPr>
            </a:lvl1pPr>
          </a:lstStyle>
          <a:p>
            <a:r>
              <a:rPr lang="en-US" noProof="0" smtClean="0"/>
              <a:t>Click to edit Master title style</a:t>
            </a:r>
            <a:endParaRPr lang="en-US" noProof="0" dirty="0"/>
          </a:p>
        </p:txBody>
      </p:sp>
      <p:sp>
        <p:nvSpPr>
          <p:cNvPr id="3" name="Subtitle 2"/>
          <p:cNvSpPr>
            <a:spLocks noGrp="1"/>
          </p:cNvSpPr>
          <p:nvPr>
            <p:ph type="subTitle" idx="1" hasCustomPrompt="1"/>
          </p:nvPr>
        </p:nvSpPr>
        <p:spPr>
          <a:xfrm>
            <a:off x="719138" y="2603501"/>
            <a:ext cx="5616576" cy="3381374"/>
          </a:xfrm>
        </p:spPr>
        <p:txBody>
          <a:bodyPr tIns="144000">
            <a:noAutofit/>
          </a:bodyPr>
          <a:lstStyle>
            <a:lvl1pPr marL="0" indent="0" algn="l">
              <a:lnSpc>
                <a:spcPts val="2200"/>
              </a:lnSpc>
              <a:buNone/>
              <a:defRPr sz="1600" spc="4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Click to edit Master subtitle styles</a:t>
            </a:r>
            <a:endParaRPr lang="en-US" noProof="0" dirty="0"/>
          </a:p>
        </p:txBody>
      </p:sp>
    </p:spTree>
    <p:extLst>
      <p:ext uri="{BB962C8B-B14F-4D97-AF65-F5344CB8AC3E}">
        <p14:creationId xmlns:p14="http://schemas.microsoft.com/office/powerpoint/2010/main" val="19930719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ort Text with Title">
    <p:spTree>
      <p:nvGrpSpPr>
        <p:cNvPr id="1" name=""/>
        <p:cNvGrpSpPr/>
        <p:nvPr/>
      </p:nvGrpSpPr>
      <p:grpSpPr>
        <a:xfrm>
          <a:off x="0" y="0"/>
          <a:ext cx="0" cy="0"/>
          <a:chOff x="0" y="0"/>
          <a:chExt cx="0" cy="0"/>
        </a:xfrm>
      </p:grpSpPr>
      <p:sp>
        <p:nvSpPr>
          <p:cNvPr id="2" name="Title 1"/>
          <p:cNvSpPr>
            <a:spLocks noGrp="1"/>
          </p:cNvSpPr>
          <p:nvPr>
            <p:ph type="ctrTitle"/>
          </p:nvPr>
        </p:nvSpPr>
        <p:spPr>
          <a:xfrm>
            <a:off x="719138" y="1089026"/>
            <a:ext cx="5616575" cy="999346"/>
          </a:xfrm>
          <a:noFill/>
        </p:spPr>
        <p:txBody>
          <a:bodyPr lIns="0" tIns="0" anchor="t" anchorCtr="0">
            <a:noAutofit/>
          </a:bodyPr>
          <a:lstStyle>
            <a:lvl1pPr algn="l">
              <a:lnSpc>
                <a:spcPts val="2600"/>
              </a:lnSpc>
              <a:defRPr sz="2000" spc="60" baseline="0">
                <a:solidFill>
                  <a:schemeClr val="tx1"/>
                </a:solidFill>
              </a:defRPr>
            </a:lvl1pPr>
          </a:lstStyle>
          <a:p>
            <a:r>
              <a:rPr lang="en-US" noProof="0" smtClean="0"/>
              <a:t>Click to edit Master title style</a:t>
            </a:r>
            <a:endParaRPr lang="en-US" noProof="0" dirty="0"/>
          </a:p>
        </p:txBody>
      </p:sp>
      <p:sp>
        <p:nvSpPr>
          <p:cNvPr id="5" name="Content Placeholder 2"/>
          <p:cNvSpPr>
            <a:spLocks noGrp="1"/>
          </p:cNvSpPr>
          <p:nvPr>
            <p:ph idx="13"/>
          </p:nvPr>
        </p:nvSpPr>
        <p:spPr>
          <a:xfrm>
            <a:off x="719138" y="2088372"/>
            <a:ext cx="5616575" cy="4218038"/>
          </a:xfrm>
        </p:spPr>
        <p:txBody>
          <a:bodyPr/>
          <a:lstStyle>
            <a:lvl1pPr>
              <a:lnSpc>
                <a:spcPts val="2600"/>
              </a:lnSpc>
              <a:defRPr sz="2000"/>
            </a:lvl1pPr>
            <a:lvl2pPr>
              <a:lnSpc>
                <a:spcPts val="2600"/>
              </a:lnSpc>
              <a:defRPr sz="2000"/>
            </a:lvl2pPr>
          </a:lstStyle>
          <a:p>
            <a:pPr lvl="0"/>
            <a:r>
              <a:rPr lang="en-US" noProof="0" smtClean="0"/>
              <a:t>Click to edit Master text styles</a:t>
            </a:r>
          </a:p>
          <a:p>
            <a:pPr lvl="1"/>
            <a:r>
              <a:rPr lang="en-US" noProof="0" smtClean="0"/>
              <a:t>Second level</a:t>
            </a:r>
          </a:p>
        </p:txBody>
      </p:sp>
    </p:spTree>
    <p:extLst>
      <p:ext uri="{BB962C8B-B14F-4D97-AF65-F5344CB8AC3E}">
        <p14:creationId xmlns:p14="http://schemas.microsoft.com/office/powerpoint/2010/main" val="242366473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2" name="Title 1"/>
          <p:cNvSpPr>
            <a:spLocks noGrp="1"/>
          </p:cNvSpPr>
          <p:nvPr>
            <p:ph type="ctrTitle"/>
          </p:nvPr>
        </p:nvSpPr>
        <p:spPr>
          <a:xfrm>
            <a:off x="719138" y="1089026"/>
            <a:ext cx="6661150" cy="684212"/>
          </a:xfrm>
          <a:noFill/>
        </p:spPr>
        <p:txBody>
          <a:bodyPr lIns="0" tIns="0" anchor="t" anchorCtr="0">
            <a:noAutofit/>
          </a:bodyPr>
          <a:lstStyle>
            <a:lvl1pPr algn="l">
              <a:lnSpc>
                <a:spcPts val="2600"/>
              </a:lnSpc>
              <a:defRPr sz="2000" spc="60" baseline="0">
                <a:solidFill>
                  <a:schemeClr val="tx1"/>
                </a:solidFill>
              </a:defRPr>
            </a:lvl1pPr>
          </a:lstStyle>
          <a:p>
            <a:r>
              <a:rPr lang="en-US" noProof="0" smtClean="0"/>
              <a:t>Click to edit Master title style</a:t>
            </a:r>
            <a:endParaRPr lang="en-US" noProof="0" dirty="0"/>
          </a:p>
        </p:txBody>
      </p:sp>
      <p:sp>
        <p:nvSpPr>
          <p:cNvPr id="5" name="Content Placeholder 2"/>
          <p:cNvSpPr>
            <a:spLocks noGrp="1"/>
          </p:cNvSpPr>
          <p:nvPr>
            <p:ph idx="13"/>
          </p:nvPr>
        </p:nvSpPr>
        <p:spPr>
          <a:xfrm>
            <a:off x="719138" y="1773238"/>
            <a:ext cx="6661150" cy="4533172"/>
          </a:xfrm>
        </p:spPr>
        <p:txBody>
          <a:bodyPr/>
          <a:lstStyle>
            <a:lvl1pPr>
              <a:lnSpc>
                <a:spcPts val="2600"/>
              </a:lnSpc>
              <a:tabLst>
                <a:tab pos="6660000" algn="r"/>
              </a:tabLst>
              <a:defRPr sz="2000"/>
            </a:lvl1pPr>
            <a:lvl2pPr>
              <a:lnSpc>
                <a:spcPts val="2600"/>
              </a:lnSpc>
              <a:tabLst>
                <a:tab pos="6660000" algn="r"/>
              </a:tabLst>
              <a:defRPr sz="2000"/>
            </a:lvl2pPr>
          </a:lstStyle>
          <a:p>
            <a:pPr lvl="0"/>
            <a:r>
              <a:rPr lang="en-US" noProof="0" smtClean="0"/>
              <a:t>Click to edit Master text styles</a:t>
            </a:r>
          </a:p>
          <a:p>
            <a:pPr lvl="1"/>
            <a:r>
              <a:rPr lang="en-US" noProof="0" smtClean="0"/>
              <a:t>Second level</a:t>
            </a:r>
          </a:p>
        </p:txBody>
      </p:sp>
    </p:spTree>
    <p:extLst>
      <p:ext uri="{BB962C8B-B14F-4D97-AF65-F5344CB8AC3E}">
        <p14:creationId xmlns:p14="http://schemas.microsoft.com/office/powerpoint/2010/main" val="377917411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138" y="1089025"/>
            <a:ext cx="5616575" cy="2782499"/>
          </a:xfrm>
        </p:spPr>
        <p:txBody>
          <a:bodyPr/>
          <a:lstStyle>
            <a:lvl1pPr>
              <a:lnSpc>
                <a:spcPts val="2600"/>
              </a:lnSpc>
              <a:defRPr sz="2000"/>
            </a:lvl1pPr>
            <a:lvl2pPr>
              <a:lnSpc>
                <a:spcPts val="2600"/>
              </a:lnSpc>
              <a:defRPr sz="2000"/>
            </a:lvl2pPr>
          </a:lstStyle>
          <a:p>
            <a:pPr lvl="0"/>
            <a:r>
              <a:rPr lang="en-US" noProof="0" smtClean="0"/>
              <a:t>Click to edit Master text styles</a:t>
            </a:r>
          </a:p>
          <a:p>
            <a:pPr lvl="1"/>
            <a:r>
              <a:rPr lang="en-US" noProof="0" smtClean="0"/>
              <a:t>Second level</a:t>
            </a:r>
          </a:p>
        </p:txBody>
      </p:sp>
    </p:spTree>
    <p:extLst>
      <p:ext uri="{BB962C8B-B14F-4D97-AF65-F5344CB8AC3E}">
        <p14:creationId xmlns:p14="http://schemas.microsoft.com/office/powerpoint/2010/main" val="179596166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nger Text with Title">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719137" y="1645920"/>
            <a:ext cx="7020000" cy="4370705"/>
          </a:xfrm>
        </p:spPr>
        <p:txBody>
          <a:bodyPr/>
          <a:lstStyle/>
          <a:p>
            <a:pPr lvl="0"/>
            <a:r>
              <a:rPr lang="en-US" noProof="0" dirty="0" smtClean="0"/>
              <a:t>Click to edit Master title style</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p:nvPr>
        </p:nvSpPr>
        <p:spPr>
          <a:xfrm>
            <a:off x="719138" y="1089025"/>
            <a:ext cx="7019999" cy="556895"/>
          </a:xfrm>
        </p:spPr>
        <p:txBody>
          <a:bodyPr/>
          <a:lstStyle>
            <a:lvl1pPr>
              <a:lnSpc>
                <a:spcPts val="2200"/>
              </a:lnSpc>
              <a:defRPr sz="2000" spc="6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38150285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nger Text">
    <p:spTree>
      <p:nvGrpSpPr>
        <p:cNvPr id="1" name=""/>
        <p:cNvGrpSpPr/>
        <p:nvPr/>
      </p:nvGrpSpPr>
      <p:grpSpPr>
        <a:xfrm>
          <a:off x="0" y="0"/>
          <a:ext cx="0" cy="0"/>
          <a:chOff x="0" y="0"/>
          <a:chExt cx="0" cy="0"/>
        </a:xfrm>
      </p:grpSpPr>
      <p:sp>
        <p:nvSpPr>
          <p:cNvPr id="7" name="Inhaltsplatzhalter 6"/>
          <p:cNvSpPr>
            <a:spLocks noGrp="1"/>
          </p:cNvSpPr>
          <p:nvPr>
            <p:ph sz="quarter" idx="13"/>
          </p:nvPr>
        </p:nvSpPr>
        <p:spPr>
          <a:xfrm>
            <a:off x="719137" y="1098550"/>
            <a:ext cx="7020000" cy="4918075"/>
          </a:xfrm>
        </p:spPr>
        <p:txBody>
          <a:bodyPr/>
          <a:lstStyle>
            <a:lvl1pPr>
              <a:defRPr/>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2737761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with Picture or Chart">
    <p:spTree>
      <p:nvGrpSpPr>
        <p:cNvPr id="1" name=""/>
        <p:cNvGrpSpPr/>
        <p:nvPr/>
      </p:nvGrpSpPr>
      <p:grpSpPr>
        <a:xfrm>
          <a:off x="0" y="0"/>
          <a:ext cx="0" cy="0"/>
          <a:chOff x="0" y="0"/>
          <a:chExt cx="0" cy="0"/>
        </a:xfrm>
      </p:grpSpPr>
      <p:sp>
        <p:nvSpPr>
          <p:cNvPr id="2" name="Titel 1"/>
          <p:cNvSpPr>
            <a:spLocks noGrp="1"/>
          </p:cNvSpPr>
          <p:nvPr>
            <p:ph type="title"/>
          </p:nvPr>
        </p:nvSpPr>
        <p:spPr>
          <a:xfrm>
            <a:off x="719138" y="1089025"/>
            <a:ext cx="3672000" cy="949738"/>
          </a:xfrm>
        </p:spPr>
        <p:txBody>
          <a:bodyPr/>
          <a:lstStyle/>
          <a:p>
            <a:r>
              <a:rPr lang="en-US" noProof="0" dirty="0" smtClean="0"/>
              <a:t>Click to edit Master title style</a:t>
            </a:r>
            <a:endParaRPr lang="en-US" noProof="0" dirty="0"/>
          </a:p>
        </p:txBody>
      </p:sp>
      <p:sp>
        <p:nvSpPr>
          <p:cNvPr id="7" name="Textplatzhalter 6"/>
          <p:cNvSpPr>
            <a:spLocks noGrp="1"/>
          </p:cNvSpPr>
          <p:nvPr>
            <p:ph type="body" sz="quarter" idx="13"/>
          </p:nvPr>
        </p:nvSpPr>
        <p:spPr>
          <a:xfrm>
            <a:off x="719138" y="2301850"/>
            <a:ext cx="3672000" cy="3726000"/>
          </a:xfrm>
        </p:spPr>
        <p:txBody>
          <a:bodyPr/>
          <a:lstStyle>
            <a:lvl1pPr>
              <a:defRPr/>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Inhaltsplatzhalter 8"/>
          <p:cNvSpPr>
            <a:spLocks noGrp="1"/>
          </p:cNvSpPr>
          <p:nvPr>
            <p:ph sz="quarter" idx="14"/>
          </p:nvPr>
        </p:nvSpPr>
        <p:spPr>
          <a:xfrm>
            <a:off x="4572000" y="1089025"/>
            <a:ext cx="4213225" cy="4895850"/>
          </a:xfrm>
        </p:spPr>
        <p:txBody>
          <a:bodyPr/>
          <a:lstStyle/>
          <a:p>
            <a:pPr lvl="0"/>
            <a:r>
              <a:rPr lang="en-US" noProof="0" dirty="0" smtClean="0"/>
              <a:t>Click to edit Master text styles</a:t>
            </a:r>
          </a:p>
        </p:txBody>
      </p:sp>
    </p:spTree>
    <p:extLst>
      <p:ext uri="{BB962C8B-B14F-4D97-AF65-F5344CB8AC3E}">
        <p14:creationId xmlns:p14="http://schemas.microsoft.com/office/powerpoint/2010/main" val="25822667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Picture without Text">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358775" y="549276"/>
            <a:ext cx="8426450" cy="5435600"/>
          </a:xfrm>
        </p:spPr>
        <p:txBody>
          <a:bodyPr/>
          <a:lstStyle/>
          <a:p>
            <a:r>
              <a:rPr lang="en-US" noProof="0" dirty="0" smtClean="0"/>
              <a:t>Click icon to add picture</a:t>
            </a:r>
            <a:endParaRPr lang="en-US" noProof="0" dirty="0"/>
          </a:p>
        </p:txBody>
      </p:sp>
    </p:spTree>
    <p:extLst>
      <p:ext uri="{BB962C8B-B14F-4D97-AF65-F5344CB8AC3E}">
        <p14:creationId xmlns:p14="http://schemas.microsoft.com/office/powerpoint/2010/main" val="22713165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Picture with Text">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1763713" y="549276"/>
            <a:ext cx="7021512" cy="5435600"/>
          </a:xfrm>
        </p:spPr>
        <p:txBody>
          <a:bodyPr/>
          <a:lstStyle/>
          <a:p>
            <a:r>
              <a:rPr lang="en-US" noProof="0" dirty="0" smtClean="0"/>
              <a:t>Click icon to add picture</a:t>
            </a:r>
            <a:endParaRPr lang="en-US" noProof="0" dirty="0"/>
          </a:p>
        </p:txBody>
      </p:sp>
      <p:sp>
        <p:nvSpPr>
          <p:cNvPr id="3" name="Textplatzhalter 2"/>
          <p:cNvSpPr>
            <a:spLocks noGrp="1"/>
          </p:cNvSpPr>
          <p:nvPr>
            <p:ph type="body" sz="quarter" idx="14"/>
          </p:nvPr>
        </p:nvSpPr>
        <p:spPr>
          <a:xfrm>
            <a:off x="358775" y="549275"/>
            <a:ext cx="1224000" cy="5489124"/>
          </a:xfrm>
        </p:spPr>
        <p:txBody>
          <a:bodyPr anchor="b" anchorCtr="0"/>
          <a:lstStyle>
            <a:lvl1pPr>
              <a:lnSpc>
                <a:spcPts val="1800"/>
              </a:lnSpc>
              <a:defRPr sz="1200" spc="30" baseline="0"/>
            </a:lvl1pPr>
          </a:lstStyle>
          <a:p>
            <a:pPr lvl="0"/>
            <a:r>
              <a:rPr lang="en-US" noProof="0" smtClean="0"/>
              <a:t>Click to edit Master text styles</a:t>
            </a:r>
          </a:p>
        </p:txBody>
      </p:sp>
    </p:spTree>
    <p:extLst>
      <p:ext uri="{BB962C8B-B14F-4D97-AF65-F5344CB8AC3E}">
        <p14:creationId xmlns:p14="http://schemas.microsoft.com/office/powerpoint/2010/main" val="202173412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Pictures with Text">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1763713" y="549276"/>
            <a:ext cx="4213225" cy="5435600"/>
          </a:xfrm>
        </p:spPr>
        <p:txBody>
          <a:bodyPr/>
          <a:lstStyle/>
          <a:p>
            <a:r>
              <a:rPr lang="en-US" noProof="0" dirty="0" smtClean="0"/>
              <a:t>Click icon to add picture</a:t>
            </a:r>
            <a:endParaRPr lang="en-US" noProof="0" dirty="0"/>
          </a:p>
        </p:txBody>
      </p:sp>
      <p:sp>
        <p:nvSpPr>
          <p:cNvPr id="3" name="Textplatzhalter 2"/>
          <p:cNvSpPr>
            <a:spLocks noGrp="1"/>
          </p:cNvSpPr>
          <p:nvPr>
            <p:ph type="body" sz="quarter" idx="14"/>
          </p:nvPr>
        </p:nvSpPr>
        <p:spPr>
          <a:xfrm>
            <a:off x="358775" y="549276"/>
            <a:ext cx="1224000" cy="5489123"/>
          </a:xfrm>
        </p:spPr>
        <p:txBody>
          <a:bodyPr anchor="b" anchorCtr="0"/>
          <a:lstStyle>
            <a:lvl1pPr>
              <a:lnSpc>
                <a:spcPts val="1800"/>
              </a:lnSpc>
              <a:defRPr sz="1200" spc="30" baseline="0"/>
            </a:lvl1pPr>
          </a:lstStyle>
          <a:p>
            <a:pPr lvl="0"/>
            <a:r>
              <a:rPr lang="en-US" noProof="0" smtClean="0"/>
              <a:t>Click to edit Master text styles</a:t>
            </a:r>
          </a:p>
        </p:txBody>
      </p:sp>
      <p:sp>
        <p:nvSpPr>
          <p:cNvPr id="4" name="Bildplatzhalter 3"/>
          <p:cNvSpPr>
            <a:spLocks noGrp="1"/>
          </p:cNvSpPr>
          <p:nvPr>
            <p:ph type="pic" sz="quarter" idx="15"/>
          </p:nvPr>
        </p:nvSpPr>
        <p:spPr>
          <a:xfrm>
            <a:off x="6157876" y="2600875"/>
            <a:ext cx="2628000" cy="3384000"/>
          </a:xfrm>
        </p:spPr>
        <p:txBody>
          <a:bodyPr/>
          <a:lstStyle/>
          <a:p>
            <a:r>
              <a:rPr lang="en-US" noProof="0" dirty="0" smtClean="0"/>
              <a:t>Click icon to add picture</a:t>
            </a:r>
            <a:endParaRPr lang="en-US" noProof="0" dirty="0"/>
          </a:p>
        </p:txBody>
      </p:sp>
    </p:spTree>
    <p:extLst>
      <p:ext uri="{BB962C8B-B14F-4D97-AF65-F5344CB8AC3E}">
        <p14:creationId xmlns:p14="http://schemas.microsoft.com/office/powerpoint/2010/main" val="7734958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7" name="Bildplatzhalter 6"/>
          <p:cNvSpPr>
            <a:spLocks noGrp="1"/>
          </p:cNvSpPr>
          <p:nvPr>
            <p:ph type="pic" sz="quarter" idx="10"/>
          </p:nvPr>
        </p:nvSpPr>
        <p:spPr>
          <a:xfrm>
            <a:off x="0" y="0"/>
            <a:ext cx="9144000" cy="6858000"/>
          </a:xfrm>
          <a:solidFill>
            <a:schemeClr val="bg1"/>
          </a:solidFill>
        </p:spPr>
        <p:txBody>
          <a:bodyPr/>
          <a:lstStyle/>
          <a:p>
            <a:r>
              <a:rPr lang="en-US" noProof="0" dirty="0" smtClean="0"/>
              <a:t>Click icon to add picture</a:t>
            </a:r>
            <a:endParaRPr lang="en-US" noProof="0" dirty="0"/>
          </a:p>
        </p:txBody>
      </p:sp>
    </p:spTree>
    <p:extLst>
      <p:ext uri="{BB962C8B-B14F-4D97-AF65-F5344CB8AC3E}">
        <p14:creationId xmlns:p14="http://schemas.microsoft.com/office/powerpoint/2010/main" val="364299326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0" y="549275"/>
            <a:ext cx="7380288" cy="2054225"/>
          </a:xfrm>
          <a:solidFill>
            <a:schemeClr val="accent1"/>
          </a:solidFill>
        </p:spPr>
        <p:txBody>
          <a:bodyPr lIns="720000" tIns="288000" anchor="t" anchorCtr="0">
            <a:noAutofit/>
          </a:bodyPr>
          <a:lstStyle>
            <a:lvl1pPr algn="l">
              <a:lnSpc>
                <a:spcPts val="3000"/>
              </a:lnSpc>
              <a:defRPr sz="2400" spc="70" baseline="0">
                <a:solidFill>
                  <a:schemeClr val="bg1"/>
                </a:solidFill>
              </a:defRPr>
            </a:lvl1pPr>
          </a:lstStyle>
          <a:p>
            <a:r>
              <a:rPr lang="en-US" noProof="0" smtClean="0"/>
              <a:t>Click to edit Master title style</a:t>
            </a:r>
            <a:endParaRPr lang="en-US" noProof="0"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89" r="2"/>
          <a:stretch/>
        </p:blipFill>
        <p:spPr>
          <a:xfrm>
            <a:off x="4953000" y="5960014"/>
            <a:ext cx="3832224" cy="529686"/>
          </a:xfrm>
          <a:prstGeom prst="rect">
            <a:avLst/>
          </a:prstGeom>
        </p:spPr>
      </p:pic>
      <p:sp>
        <p:nvSpPr>
          <p:cNvPr id="5" name="Subtitle 2"/>
          <p:cNvSpPr>
            <a:spLocks noGrp="1"/>
          </p:cNvSpPr>
          <p:nvPr>
            <p:ph type="subTitle" idx="1" hasCustomPrompt="1"/>
          </p:nvPr>
        </p:nvSpPr>
        <p:spPr>
          <a:xfrm>
            <a:off x="719138" y="2603501"/>
            <a:ext cx="5616576" cy="3381374"/>
          </a:xfrm>
        </p:spPr>
        <p:txBody>
          <a:bodyPr tIns="144000">
            <a:noAutofit/>
          </a:bodyPr>
          <a:lstStyle>
            <a:lvl1pPr marL="0" indent="0" algn="l">
              <a:lnSpc>
                <a:spcPts val="2200"/>
              </a:lnSpc>
              <a:buNone/>
              <a:defRPr sz="1600" spc="4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Click to edit Master subtitle styles</a:t>
            </a:r>
            <a:endParaRPr lang="en-US" noProof="0" dirty="0"/>
          </a:p>
        </p:txBody>
      </p:sp>
      <p:sp>
        <p:nvSpPr>
          <p:cNvPr id="6" name="Text Placeholder 4"/>
          <p:cNvSpPr>
            <a:spLocks noGrp="1"/>
          </p:cNvSpPr>
          <p:nvPr>
            <p:ph type="body" sz="quarter" idx="13" hasCustomPrompt="1"/>
          </p:nvPr>
        </p:nvSpPr>
        <p:spPr>
          <a:xfrm>
            <a:off x="4572000" y="246607"/>
            <a:ext cx="4213225" cy="302668"/>
          </a:xfrm>
        </p:spPr>
        <p:txBody>
          <a:bodyPr/>
          <a:lstStyle>
            <a:lvl1pPr algn="r">
              <a:lnSpc>
                <a:spcPct val="100000"/>
              </a:lnSpc>
              <a:defRPr sz="1000" baseline="0">
                <a:solidFill>
                  <a:schemeClr val="accent2"/>
                </a:solidFill>
              </a:defRPr>
            </a:lvl1pPr>
          </a:lstStyle>
          <a:p>
            <a:pPr lvl="0"/>
            <a:r>
              <a:rPr lang="en-US" dirty="0" smtClean="0"/>
              <a:t>Location, Date</a:t>
            </a:r>
            <a:endParaRPr lang="en-US" dirty="0"/>
          </a:p>
        </p:txBody>
      </p:sp>
    </p:spTree>
    <p:extLst>
      <p:ext uri="{BB962C8B-B14F-4D97-AF65-F5344CB8AC3E}">
        <p14:creationId xmlns:p14="http://schemas.microsoft.com/office/powerpoint/2010/main" val="65715749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Level 1">
    <p:spTree>
      <p:nvGrpSpPr>
        <p:cNvPr id="1" name=""/>
        <p:cNvGrpSpPr/>
        <p:nvPr/>
      </p:nvGrpSpPr>
      <p:grpSpPr>
        <a:xfrm>
          <a:off x="0" y="0"/>
          <a:ext cx="0" cy="0"/>
          <a:chOff x="0" y="0"/>
          <a:chExt cx="0" cy="0"/>
        </a:xfrm>
      </p:grpSpPr>
      <p:sp>
        <p:nvSpPr>
          <p:cNvPr id="2" name="Title 1"/>
          <p:cNvSpPr>
            <a:spLocks noGrp="1"/>
          </p:cNvSpPr>
          <p:nvPr>
            <p:ph type="ctrTitle"/>
          </p:nvPr>
        </p:nvSpPr>
        <p:spPr>
          <a:xfrm>
            <a:off x="0" y="549275"/>
            <a:ext cx="7380288" cy="2054225"/>
          </a:xfrm>
          <a:solidFill>
            <a:srgbClr val="666666"/>
          </a:solidFill>
        </p:spPr>
        <p:txBody>
          <a:bodyPr lIns="720000" tIns="324000" anchor="t" anchorCtr="0">
            <a:noAutofit/>
          </a:bodyPr>
          <a:lstStyle>
            <a:lvl1pPr algn="l">
              <a:lnSpc>
                <a:spcPts val="2900"/>
              </a:lnSpc>
              <a:defRPr sz="2300" spc="70" baseline="0">
                <a:solidFill>
                  <a:schemeClr val="bg1"/>
                </a:solidFill>
              </a:defRPr>
            </a:lvl1pPr>
          </a:lstStyle>
          <a:p>
            <a:r>
              <a:rPr lang="en-US" noProof="0" smtClean="0"/>
              <a:t>Click to edit Master title style</a:t>
            </a:r>
            <a:endParaRPr lang="en-US" noProof="0" dirty="0"/>
          </a:p>
        </p:txBody>
      </p:sp>
      <p:sp>
        <p:nvSpPr>
          <p:cNvPr id="3" name="Subtitle 2"/>
          <p:cNvSpPr>
            <a:spLocks noGrp="1"/>
          </p:cNvSpPr>
          <p:nvPr>
            <p:ph type="subTitle" idx="1" hasCustomPrompt="1"/>
          </p:nvPr>
        </p:nvSpPr>
        <p:spPr>
          <a:xfrm>
            <a:off x="719138" y="2603501"/>
            <a:ext cx="5616576" cy="3381374"/>
          </a:xfrm>
        </p:spPr>
        <p:txBody>
          <a:bodyPr tIns="108000">
            <a:noAutofit/>
          </a:bodyPr>
          <a:lstStyle>
            <a:lvl1pPr marL="0" indent="0" algn="l">
              <a:lnSpc>
                <a:spcPts val="2600"/>
              </a:lnSpc>
              <a:buNone/>
              <a:defRPr sz="20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Click to edit Master subtitle styles</a:t>
            </a:r>
            <a:endParaRPr lang="en-US" noProof="0" dirty="0"/>
          </a:p>
        </p:txBody>
      </p:sp>
    </p:spTree>
    <p:extLst>
      <p:ext uri="{BB962C8B-B14F-4D97-AF65-F5344CB8AC3E}">
        <p14:creationId xmlns:p14="http://schemas.microsoft.com/office/powerpoint/2010/main" val="306447608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ubtitle Level 2">
    <p:spTree>
      <p:nvGrpSpPr>
        <p:cNvPr id="1" name=""/>
        <p:cNvGrpSpPr/>
        <p:nvPr/>
      </p:nvGrpSpPr>
      <p:grpSpPr>
        <a:xfrm>
          <a:off x="0" y="0"/>
          <a:ext cx="0" cy="0"/>
          <a:chOff x="0" y="0"/>
          <a:chExt cx="0" cy="0"/>
        </a:xfrm>
      </p:grpSpPr>
      <p:sp>
        <p:nvSpPr>
          <p:cNvPr id="2" name="Title 1"/>
          <p:cNvSpPr>
            <a:spLocks noGrp="1"/>
          </p:cNvSpPr>
          <p:nvPr>
            <p:ph type="ctrTitle"/>
          </p:nvPr>
        </p:nvSpPr>
        <p:spPr>
          <a:xfrm>
            <a:off x="0" y="549275"/>
            <a:ext cx="7380288" cy="2054225"/>
          </a:xfrm>
          <a:solidFill>
            <a:schemeClr val="accent2"/>
          </a:solidFill>
        </p:spPr>
        <p:txBody>
          <a:bodyPr lIns="720000" tIns="324000" anchor="t" anchorCtr="0">
            <a:noAutofit/>
          </a:bodyPr>
          <a:lstStyle>
            <a:lvl1pPr algn="l">
              <a:lnSpc>
                <a:spcPts val="2900"/>
              </a:lnSpc>
              <a:defRPr sz="2300" spc="70" baseline="0">
                <a:solidFill>
                  <a:schemeClr val="bg1"/>
                </a:solidFill>
              </a:defRPr>
            </a:lvl1pPr>
          </a:lstStyle>
          <a:p>
            <a:r>
              <a:rPr lang="en-US" noProof="0" smtClean="0"/>
              <a:t>Click to edit Master title style</a:t>
            </a:r>
            <a:endParaRPr lang="en-US" noProof="0" dirty="0"/>
          </a:p>
        </p:txBody>
      </p:sp>
      <p:sp>
        <p:nvSpPr>
          <p:cNvPr id="3" name="Subtitle 2"/>
          <p:cNvSpPr>
            <a:spLocks noGrp="1"/>
          </p:cNvSpPr>
          <p:nvPr>
            <p:ph type="subTitle" idx="1" hasCustomPrompt="1"/>
          </p:nvPr>
        </p:nvSpPr>
        <p:spPr>
          <a:xfrm>
            <a:off x="719138" y="2603501"/>
            <a:ext cx="5616576" cy="3381374"/>
          </a:xfrm>
        </p:spPr>
        <p:txBody>
          <a:bodyPr tIns="144000">
            <a:noAutofit/>
          </a:bodyPr>
          <a:lstStyle>
            <a:lvl1pPr marL="0" indent="0" algn="l">
              <a:lnSpc>
                <a:spcPts val="2200"/>
              </a:lnSpc>
              <a:buNone/>
              <a:defRPr sz="1600" spc="4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Click to edit Master subtitle styles</a:t>
            </a:r>
            <a:endParaRPr lang="en-US" noProof="0" dirty="0"/>
          </a:p>
        </p:txBody>
      </p:sp>
    </p:spTree>
    <p:extLst>
      <p:ext uri="{BB962C8B-B14F-4D97-AF65-F5344CB8AC3E}">
        <p14:creationId xmlns:p14="http://schemas.microsoft.com/office/powerpoint/2010/main" val="131420811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ort Text with Title">
    <p:spTree>
      <p:nvGrpSpPr>
        <p:cNvPr id="1" name=""/>
        <p:cNvGrpSpPr/>
        <p:nvPr/>
      </p:nvGrpSpPr>
      <p:grpSpPr>
        <a:xfrm>
          <a:off x="0" y="0"/>
          <a:ext cx="0" cy="0"/>
          <a:chOff x="0" y="0"/>
          <a:chExt cx="0" cy="0"/>
        </a:xfrm>
      </p:grpSpPr>
      <p:sp>
        <p:nvSpPr>
          <p:cNvPr id="2" name="Title 1"/>
          <p:cNvSpPr>
            <a:spLocks noGrp="1"/>
          </p:cNvSpPr>
          <p:nvPr>
            <p:ph type="ctrTitle"/>
          </p:nvPr>
        </p:nvSpPr>
        <p:spPr>
          <a:xfrm>
            <a:off x="719138" y="1089026"/>
            <a:ext cx="5616575" cy="999346"/>
          </a:xfrm>
          <a:noFill/>
        </p:spPr>
        <p:txBody>
          <a:bodyPr lIns="0" tIns="0" anchor="t" anchorCtr="0">
            <a:noAutofit/>
          </a:bodyPr>
          <a:lstStyle>
            <a:lvl1pPr algn="l">
              <a:lnSpc>
                <a:spcPts val="2600"/>
              </a:lnSpc>
              <a:defRPr sz="2000" spc="60" baseline="0">
                <a:solidFill>
                  <a:schemeClr val="tx1"/>
                </a:solidFill>
              </a:defRPr>
            </a:lvl1pPr>
          </a:lstStyle>
          <a:p>
            <a:r>
              <a:rPr lang="en-US" noProof="0" smtClean="0"/>
              <a:t>Click to edit Master title style</a:t>
            </a:r>
            <a:endParaRPr lang="en-US" noProof="0" dirty="0"/>
          </a:p>
        </p:txBody>
      </p:sp>
      <p:sp>
        <p:nvSpPr>
          <p:cNvPr id="5" name="Content Placeholder 2"/>
          <p:cNvSpPr>
            <a:spLocks noGrp="1"/>
          </p:cNvSpPr>
          <p:nvPr>
            <p:ph idx="13"/>
          </p:nvPr>
        </p:nvSpPr>
        <p:spPr>
          <a:xfrm>
            <a:off x="719138" y="2088372"/>
            <a:ext cx="5616575" cy="4218038"/>
          </a:xfrm>
        </p:spPr>
        <p:txBody>
          <a:bodyPr/>
          <a:lstStyle>
            <a:lvl1pPr>
              <a:lnSpc>
                <a:spcPts val="2600"/>
              </a:lnSpc>
              <a:defRPr sz="2000"/>
            </a:lvl1pPr>
            <a:lvl2pPr>
              <a:lnSpc>
                <a:spcPts val="2600"/>
              </a:lnSpc>
              <a:defRPr sz="2000"/>
            </a:lvl2pPr>
          </a:lstStyle>
          <a:p>
            <a:pPr lvl="0"/>
            <a:r>
              <a:rPr lang="en-US" noProof="0" smtClean="0"/>
              <a:t>Click to edit Master text styles</a:t>
            </a:r>
          </a:p>
          <a:p>
            <a:pPr lvl="1"/>
            <a:r>
              <a:rPr lang="en-US" noProof="0" smtClean="0"/>
              <a:t>Second level</a:t>
            </a:r>
          </a:p>
        </p:txBody>
      </p:sp>
    </p:spTree>
    <p:extLst>
      <p:ext uri="{BB962C8B-B14F-4D97-AF65-F5344CB8AC3E}">
        <p14:creationId xmlns:p14="http://schemas.microsoft.com/office/powerpoint/2010/main" val="192196084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138" y="1089025"/>
            <a:ext cx="5616575" cy="2782499"/>
          </a:xfrm>
        </p:spPr>
        <p:txBody>
          <a:bodyPr/>
          <a:lstStyle>
            <a:lvl1pPr>
              <a:lnSpc>
                <a:spcPts val="2600"/>
              </a:lnSpc>
              <a:defRPr sz="2000"/>
            </a:lvl1pPr>
            <a:lvl2pPr>
              <a:lnSpc>
                <a:spcPts val="2600"/>
              </a:lnSpc>
              <a:defRPr sz="2000"/>
            </a:lvl2pPr>
          </a:lstStyle>
          <a:p>
            <a:pPr lvl="0"/>
            <a:r>
              <a:rPr lang="en-US" noProof="0" smtClean="0"/>
              <a:t>Click to edit Master text styles</a:t>
            </a:r>
          </a:p>
          <a:p>
            <a:pPr lvl="1"/>
            <a:r>
              <a:rPr lang="en-US" noProof="0" smtClean="0"/>
              <a:t>Second level</a:t>
            </a:r>
          </a:p>
        </p:txBody>
      </p:sp>
    </p:spTree>
    <p:extLst>
      <p:ext uri="{BB962C8B-B14F-4D97-AF65-F5344CB8AC3E}">
        <p14:creationId xmlns:p14="http://schemas.microsoft.com/office/powerpoint/2010/main" val="30497635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Text with Title">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719137" y="1645920"/>
            <a:ext cx="7020000" cy="4370705"/>
          </a:xfrm>
        </p:spPr>
        <p:txBody>
          <a:bodyPr/>
          <a:lstStyle/>
          <a:p>
            <a:pPr lvl="0"/>
            <a:r>
              <a:rPr lang="en-US" noProof="0" dirty="0" smtClean="0"/>
              <a:t>Click to edit Master title style</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p:nvPr>
        </p:nvSpPr>
        <p:spPr>
          <a:xfrm>
            <a:off x="719138" y="1089025"/>
            <a:ext cx="7019999" cy="556895"/>
          </a:xfrm>
        </p:spPr>
        <p:txBody>
          <a:bodyPr/>
          <a:lstStyle>
            <a:lvl1pPr>
              <a:lnSpc>
                <a:spcPts val="2200"/>
              </a:lnSpc>
              <a:defRPr sz="2000" spc="6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8511686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nger Text">
    <p:spTree>
      <p:nvGrpSpPr>
        <p:cNvPr id="1" name=""/>
        <p:cNvGrpSpPr/>
        <p:nvPr/>
      </p:nvGrpSpPr>
      <p:grpSpPr>
        <a:xfrm>
          <a:off x="0" y="0"/>
          <a:ext cx="0" cy="0"/>
          <a:chOff x="0" y="0"/>
          <a:chExt cx="0" cy="0"/>
        </a:xfrm>
      </p:grpSpPr>
      <p:sp>
        <p:nvSpPr>
          <p:cNvPr id="7" name="Inhaltsplatzhalter 6"/>
          <p:cNvSpPr>
            <a:spLocks noGrp="1"/>
          </p:cNvSpPr>
          <p:nvPr>
            <p:ph sz="quarter" idx="13"/>
          </p:nvPr>
        </p:nvSpPr>
        <p:spPr>
          <a:xfrm>
            <a:off x="719137" y="1098550"/>
            <a:ext cx="7020000" cy="4918075"/>
          </a:xfrm>
        </p:spPr>
        <p:txBody>
          <a:bodyPr/>
          <a:lstStyle>
            <a:lvl1pPr>
              <a:defRPr/>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4418498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Picture or Chart">
    <p:spTree>
      <p:nvGrpSpPr>
        <p:cNvPr id="1" name=""/>
        <p:cNvGrpSpPr/>
        <p:nvPr/>
      </p:nvGrpSpPr>
      <p:grpSpPr>
        <a:xfrm>
          <a:off x="0" y="0"/>
          <a:ext cx="0" cy="0"/>
          <a:chOff x="0" y="0"/>
          <a:chExt cx="0" cy="0"/>
        </a:xfrm>
      </p:grpSpPr>
      <p:sp>
        <p:nvSpPr>
          <p:cNvPr id="2" name="Titel 1"/>
          <p:cNvSpPr>
            <a:spLocks noGrp="1"/>
          </p:cNvSpPr>
          <p:nvPr>
            <p:ph type="title"/>
          </p:nvPr>
        </p:nvSpPr>
        <p:spPr>
          <a:xfrm>
            <a:off x="719138" y="1089025"/>
            <a:ext cx="3672000" cy="949738"/>
          </a:xfrm>
        </p:spPr>
        <p:txBody>
          <a:bodyPr/>
          <a:lstStyle/>
          <a:p>
            <a:r>
              <a:rPr lang="en-US" noProof="0" dirty="0" smtClean="0"/>
              <a:t>Click to edit Master title style</a:t>
            </a:r>
            <a:endParaRPr lang="en-US" noProof="0" dirty="0"/>
          </a:p>
        </p:txBody>
      </p:sp>
      <p:sp>
        <p:nvSpPr>
          <p:cNvPr id="7" name="Textplatzhalter 6"/>
          <p:cNvSpPr>
            <a:spLocks noGrp="1"/>
          </p:cNvSpPr>
          <p:nvPr>
            <p:ph type="body" sz="quarter" idx="13"/>
          </p:nvPr>
        </p:nvSpPr>
        <p:spPr>
          <a:xfrm>
            <a:off x="719138" y="2301850"/>
            <a:ext cx="3672000" cy="3726000"/>
          </a:xfrm>
        </p:spPr>
        <p:txBody>
          <a:bodyPr/>
          <a:lstStyle>
            <a:lvl1pPr>
              <a:defRPr/>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Inhaltsplatzhalter 8"/>
          <p:cNvSpPr>
            <a:spLocks noGrp="1"/>
          </p:cNvSpPr>
          <p:nvPr>
            <p:ph sz="quarter" idx="14"/>
          </p:nvPr>
        </p:nvSpPr>
        <p:spPr>
          <a:xfrm>
            <a:off x="4572000" y="1089025"/>
            <a:ext cx="4213225" cy="4895850"/>
          </a:xfrm>
        </p:spPr>
        <p:txBody>
          <a:bodyPr/>
          <a:lstStyle/>
          <a:p>
            <a:pPr lvl="0"/>
            <a:r>
              <a:rPr lang="en-US" noProof="0" dirty="0" smtClean="0"/>
              <a:t>Click to edit Master text styles</a:t>
            </a:r>
          </a:p>
        </p:txBody>
      </p:sp>
    </p:spTree>
    <p:extLst>
      <p:ext uri="{BB962C8B-B14F-4D97-AF65-F5344CB8AC3E}">
        <p14:creationId xmlns:p14="http://schemas.microsoft.com/office/powerpoint/2010/main" val="8125423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138" y="549275"/>
            <a:ext cx="5616573" cy="1806575"/>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719137" y="2366123"/>
            <a:ext cx="5616573" cy="3618752"/>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Date Placeholder 3"/>
          <p:cNvSpPr>
            <a:spLocks noGrp="1"/>
          </p:cNvSpPr>
          <p:nvPr>
            <p:ph type="dt" sz="half" idx="2"/>
          </p:nvPr>
        </p:nvSpPr>
        <p:spPr>
          <a:xfrm>
            <a:off x="719138" y="6350400"/>
            <a:ext cx="1404938" cy="360000"/>
          </a:xfrm>
          <a:prstGeom prst="rect">
            <a:avLst/>
          </a:prstGeom>
        </p:spPr>
        <p:txBody>
          <a:bodyPr vert="horz" lIns="0" tIns="0" rIns="0" bIns="0" rtlCol="0" anchor="t" anchorCtr="0">
            <a:noAutofit/>
          </a:bodyPr>
          <a:lstStyle>
            <a:lvl1pPr algn="l">
              <a:defRPr sz="1200" spc="30" baseline="0">
                <a:solidFill>
                  <a:schemeClr val="accent2"/>
                </a:solidFill>
              </a:defRPr>
            </a:lvl1pPr>
          </a:lstStyle>
          <a:p>
            <a:fld id="{2341E035-38D7-4DAA-A201-DF930ABC1CF2}" type="datetime1">
              <a:rPr lang="en-US" smtClean="0">
                <a:solidFill>
                  <a:srgbClr val="B7B7B7"/>
                </a:solidFill>
              </a:rPr>
              <a:pPr/>
              <a:t>12/15/2015</a:t>
            </a:fld>
            <a:endParaRPr lang="en-US" dirty="0">
              <a:solidFill>
                <a:srgbClr val="B7B7B7"/>
              </a:solidFill>
            </a:endParaRPr>
          </a:p>
        </p:txBody>
      </p:sp>
      <p:sp>
        <p:nvSpPr>
          <p:cNvPr id="5" name="Footer Placeholder 4"/>
          <p:cNvSpPr>
            <a:spLocks noGrp="1"/>
          </p:cNvSpPr>
          <p:nvPr>
            <p:ph type="ftr" sz="quarter" idx="3"/>
          </p:nvPr>
        </p:nvSpPr>
        <p:spPr>
          <a:xfrm>
            <a:off x="719138" y="223199"/>
            <a:ext cx="5618163" cy="360000"/>
          </a:xfrm>
          <a:prstGeom prst="rect">
            <a:avLst/>
          </a:prstGeom>
        </p:spPr>
        <p:txBody>
          <a:bodyPr vert="horz" lIns="0" tIns="0" rIns="0" bIns="0" rtlCol="0" anchor="t" anchorCtr="0">
            <a:noAutofit/>
          </a:bodyPr>
          <a:lstStyle>
            <a:lvl1pPr algn="l">
              <a:defRPr sz="1200">
                <a:solidFill>
                  <a:schemeClr val="accent2"/>
                </a:solidFill>
              </a:defRPr>
            </a:lvl1pPr>
          </a:lstStyle>
          <a:p>
            <a:endParaRPr lang="en-US" dirty="0">
              <a:solidFill>
                <a:srgbClr val="B7B7B7"/>
              </a:solidFill>
            </a:endParaRPr>
          </a:p>
        </p:txBody>
      </p:sp>
      <p:sp>
        <p:nvSpPr>
          <p:cNvPr id="7" name="TextBox 6"/>
          <p:cNvSpPr txBox="1"/>
          <p:nvPr/>
        </p:nvSpPr>
        <p:spPr>
          <a:xfrm>
            <a:off x="7380288" y="6364800"/>
            <a:ext cx="1404937" cy="153888"/>
          </a:xfrm>
          <a:prstGeom prst="rect">
            <a:avLst/>
          </a:prstGeom>
          <a:noFill/>
        </p:spPr>
        <p:txBody>
          <a:bodyPr wrap="square" lIns="0" tIns="0" rIns="0" bIns="0" rtlCol="0">
            <a:spAutoFit/>
          </a:bodyPr>
          <a:lstStyle/>
          <a:p>
            <a:pPr algn="r"/>
            <a:fld id="{A7316BCC-404C-40D3-95BD-53B7265C734C}" type="slidenum">
              <a:rPr lang="en-US" sz="1000" smtClean="0">
                <a:solidFill>
                  <a:srgbClr val="B7B7B7"/>
                </a:solidFill>
              </a:rPr>
              <a:pPr algn="r"/>
              <a:t>‹Nº›</a:t>
            </a:fld>
            <a:endParaRPr lang="en-US" sz="1000" dirty="0">
              <a:solidFill>
                <a:srgbClr val="B7B7B7"/>
              </a:solidFill>
            </a:endParaRPr>
          </a:p>
        </p:txBody>
      </p:sp>
    </p:spTree>
    <p:extLst>
      <p:ext uri="{BB962C8B-B14F-4D97-AF65-F5344CB8AC3E}">
        <p14:creationId xmlns:p14="http://schemas.microsoft.com/office/powerpoint/2010/main" val="146415143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iming>
    <p:tnLst>
      <p:par>
        <p:cTn id="1" dur="indefinite" restart="never" nodeType="tmRoot"/>
      </p:par>
    </p:tnLst>
  </p:timing>
  <p:hf hdr="0" ftr="0"/>
  <p:txStyles>
    <p:titleStyle>
      <a:lvl1pPr algn="l" defTabSz="914400" rtl="0" eaLnBrk="1" latinLnBrk="0" hangingPunct="1">
        <a:lnSpc>
          <a:spcPts val="2400"/>
        </a:lnSpc>
        <a:spcBef>
          <a:spcPct val="0"/>
        </a:spcBef>
        <a:buNone/>
        <a:defRPr sz="2000" b="1" kern="1200" cap="all" spc="60" baseline="0">
          <a:solidFill>
            <a:schemeClr val="tx1"/>
          </a:solidFill>
          <a:latin typeface="+mj-lt"/>
          <a:ea typeface="+mj-ea"/>
          <a:cs typeface="+mj-cs"/>
        </a:defRPr>
      </a:lvl1pPr>
    </p:titleStyle>
    <p:bodyStyle>
      <a:lvl1pPr marL="0" indent="0" algn="l" defTabSz="914400" rtl="0" eaLnBrk="1" latinLnBrk="0" hangingPunct="1">
        <a:lnSpc>
          <a:spcPts val="2200"/>
        </a:lnSpc>
        <a:spcBef>
          <a:spcPts val="0"/>
        </a:spcBef>
        <a:buFont typeface="Arial" panose="020B0604020202020204" pitchFamily="34" charset="0"/>
        <a:buNone/>
        <a:defRPr sz="1600" kern="1200" spc="40" baseline="0">
          <a:solidFill>
            <a:schemeClr val="tx1"/>
          </a:solidFill>
          <a:latin typeface="+mn-lt"/>
          <a:ea typeface="+mn-ea"/>
          <a:cs typeface="+mn-cs"/>
        </a:defRPr>
      </a:lvl1pPr>
      <a:lvl2pPr marL="215900" indent="-215900" algn="l" defTabSz="914400" rtl="0" eaLnBrk="1" latinLnBrk="0" hangingPunct="1">
        <a:lnSpc>
          <a:spcPts val="2200"/>
        </a:lnSpc>
        <a:spcBef>
          <a:spcPts val="0"/>
        </a:spcBef>
        <a:spcAft>
          <a:spcPts val="1200"/>
        </a:spcAft>
        <a:buClr>
          <a:schemeClr val="accent3"/>
        </a:buClr>
        <a:buFont typeface="Arial" panose="020B0604020202020204" pitchFamily="34" charset="0"/>
        <a:buChar char="•"/>
        <a:defRPr sz="1600" kern="1200" spc="40" baseline="0">
          <a:solidFill>
            <a:schemeClr val="tx1"/>
          </a:solidFill>
          <a:latin typeface="+mn-lt"/>
          <a:ea typeface="+mn-ea"/>
          <a:cs typeface="+mn-cs"/>
        </a:defRPr>
      </a:lvl2pPr>
      <a:lvl3pPr marL="396000" indent="-180000" algn="l" defTabSz="914400" rtl="0" eaLnBrk="1" latinLnBrk="0" hangingPunct="1">
        <a:lnSpc>
          <a:spcPts val="2000"/>
        </a:lnSpc>
        <a:spcBef>
          <a:spcPts val="0"/>
        </a:spcBef>
        <a:spcAft>
          <a:spcPts val="800"/>
        </a:spcAft>
        <a:buClr>
          <a:schemeClr val="accent3"/>
        </a:buClr>
        <a:buFont typeface="Arial" panose="020B0604020202020204" pitchFamily="34" charset="0"/>
        <a:buChar char="•"/>
        <a:defRPr sz="1400" kern="1200" spc="30" baseline="0">
          <a:solidFill>
            <a:schemeClr val="tx1"/>
          </a:solidFill>
          <a:latin typeface="+mn-lt"/>
          <a:ea typeface="+mn-ea"/>
          <a:cs typeface="+mn-cs"/>
        </a:defRPr>
      </a:lvl3pPr>
      <a:lvl4pPr marL="540000" indent="-144000" algn="l" defTabSz="914400" rtl="0" eaLnBrk="1" latinLnBrk="0" hangingPunct="1">
        <a:lnSpc>
          <a:spcPts val="1800"/>
        </a:lnSpc>
        <a:spcBef>
          <a:spcPts val="0"/>
        </a:spcBef>
        <a:spcAft>
          <a:spcPts val="400"/>
        </a:spcAft>
        <a:buClr>
          <a:schemeClr val="accent3"/>
        </a:buClr>
        <a:buFont typeface="Arial" panose="020B0604020202020204" pitchFamily="34" charset="0"/>
        <a:buChar char="•"/>
        <a:defRPr sz="1200" kern="1200" spc="20" baseline="0">
          <a:solidFill>
            <a:schemeClr val="tx1"/>
          </a:solidFill>
          <a:latin typeface="+mn-lt"/>
          <a:ea typeface="+mn-ea"/>
          <a:cs typeface="+mn-cs"/>
        </a:defRPr>
      </a:lvl4pPr>
      <a:lvl5pPr marL="684000" indent="-144000" algn="l" defTabSz="914400" rtl="0" eaLnBrk="1" latinLnBrk="0" hangingPunct="1">
        <a:lnSpc>
          <a:spcPts val="1800"/>
        </a:lnSpc>
        <a:spcBef>
          <a:spcPts val="0"/>
        </a:spcBef>
        <a:spcAft>
          <a:spcPts val="400"/>
        </a:spcAft>
        <a:buClr>
          <a:schemeClr val="accent3"/>
        </a:buClr>
        <a:buFont typeface="Arial" panose="020B0604020202020204" pitchFamily="34" charset="0"/>
        <a:buChar char="•"/>
        <a:defRPr sz="12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001" userDrawn="1">
          <p15:clr>
            <a:srgbClr val="F26B43"/>
          </p15:clr>
        </p15:guide>
        <p15:guide id="2" pos="2880" userDrawn="1">
          <p15:clr>
            <a:srgbClr val="F26B43"/>
          </p15:clr>
        </p15:guide>
        <p15:guide id="3" orient="horz" pos="232" userDrawn="1">
          <p15:clr>
            <a:srgbClr val="F26B43"/>
          </p15:clr>
        </p15:guide>
        <p15:guide id="4" pos="1995" userDrawn="1">
          <p15:clr>
            <a:srgbClr val="F26B43"/>
          </p15:clr>
        </p15:guide>
        <p15:guide id="5" pos="3765" userDrawn="1">
          <p15:clr>
            <a:srgbClr val="F26B43"/>
          </p15:clr>
        </p15:guide>
        <p15:guide id="6" pos="1111" userDrawn="1">
          <p15:clr>
            <a:srgbClr val="F26B43"/>
          </p15:clr>
        </p15:guide>
        <p15:guide id="7" pos="4649" userDrawn="1">
          <p15:clr>
            <a:srgbClr val="F26B43"/>
          </p15:clr>
        </p15:guide>
        <p15:guide id="8" pos="226" userDrawn="1">
          <p15:clr>
            <a:srgbClr val="F26B43"/>
          </p15:clr>
        </p15:guide>
        <p15:guide id="9" pos="5534" userDrawn="1">
          <p15:clr>
            <a:srgbClr val="F26B43"/>
          </p15:clr>
        </p15:guide>
        <p15:guide id="10" orient="horz" pos="1117" userDrawn="1">
          <p15:clr>
            <a:srgbClr val="F26B43"/>
          </p15:clr>
        </p15:guide>
        <p15:guide id="11" orient="horz" pos="4088" userDrawn="1">
          <p15:clr>
            <a:srgbClr val="F26B43"/>
          </p15:clr>
        </p15:guide>
        <p15:guide id="12" orient="horz" pos="2886" userDrawn="1">
          <p15:clr>
            <a:srgbClr val="F26B43"/>
          </p15:clr>
        </p15:guide>
        <p15:guide id="13" orient="horz" pos="3770" userDrawn="1">
          <p15:clr>
            <a:srgbClr val="F26B43"/>
          </p15:clr>
        </p15:guide>
        <p15:guide id="14" orient="horz" pos="686" userDrawn="1">
          <p15:clr>
            <a:srgbClr val="F26B43"/>
          </p15:clr>
        </p15:guide>
        <p15:guide id="15" pos="680" userDrawn="1">
          <p15:clr>
            <a:srgbClr val="F26B43"/>
          </p15:clr>
        </p15:guide>
        <p15:guide id="16" pos="453" userDrawn="1">
          <p15:clr>
            <a:srgbClr val="F26B43"/>
          </p15:clr>
        </p15:guide>
        <p15:guide id="17" orient="horz" pos="34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138" y="549275"/>
            <a:ext cx="5616573" cy="1806575"/>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719137" y="2366123"/>
            <a:ext cx="5616573" cy="3618752"/>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Date Placeholder 3"/>
          <p:cNvSpPr>
            <a:spLocks noGrp="1"/>
          </p:cNvSpPr>
          <p:nvPr>
            <p:ph type="dt" sz="half" idx="2"/>
          </p:nvPr>
        </p:nvSpPr>
        <p:spPr>
          <a:xfrm>
            <a:off x="719138" y="6350400"/>
            <a:ext cx="1404938" cy="360000"/>
          </a:xfrm>
          <a:prstGeom prst="rect">
            <a:avLst/>
          </a:prstGeom>
        </p:spPr>
        <p:txBody>
          <a:bodyPr vert="horz" lIns="0" tIns="0" rIns="0" bIns="0" rtlCol="0" anchor="t" anchorCtr="0">
            <a:noAutofit/>
          </a:bodyPr>
          <a:lstStyle>
            <a:lvl1pPr algn="l">
              <a:defRPr sz="1200" spc="30" baseline="0">
                <a:solidFill>
                  <a:schemeClr val="accent2"/>
                </a:solidFill>
              </a:defRPr>
            </a:lvl1pPr>
          </a:lstStyle>
          <a:p>
            <a:fld id="{2341E035-38D7-4DAA-A201-DF930ABC1CF2}" type="datetime1">
              <a:rPr lang="en-US" smtClean="0">
                <a:solidFill>
                  <a:srgbClr val="B7B7B7"/>
                </a:solidFill>
              </a:rPr>
              <a:pPr/>
              <a:t>12/15/2015</a:t>
            </a:fld>
            <a:endParaRPr lang="en-US" dirty="0">
              <a:solidFill>
                <a:srgbClr val="B7B7B7"/>
              </a:solidFill>
            </a:endParaRPr>
          </a:p>
        </p:txBody>
      </p:sp>
      <p:sp>
        <p:nvSpPr>
          <p:cNvPr id="5" name="Footer Placeholder 4"/>
          <p:cNvSpPr>
            <a:spLocks noGrp="1"/>
          </p:cNvSpPr>
          <p:nvPr>
            <p:ph type="ftr" sz="quarter" idx="3"/>
          </p:nvPr>
        </p:nvSpPr>
        <p:spPr>
          <a:xfrm>
            <a:off x="719138" y="223199"/>
            <a:ext cx="5618163" cy="360000"/>
          </a:xfrm>
          <a:prstGeom prst="rect">
            <a:avLst/>
          </a:prstGeom>
        </p:spPr>
        <p:txBody>
          <a:bodyPr vert="horz" lIns="0" tIns="0" rIns="0" bIns="0" rtlCol="0" anchor="t" anchorCtr="0">
            <a:noAutofit/>
          </a:bodyPr>
          <a:lstStyle>
            <a:lvl1pPr algn="l">
              <a:defRPr sz="1200">
                <a:solidFill>
                  <a:schemeClr val="accent2"/>
                </a:solidFill>
              </a:defRPr>
            </a:lvl1pPr>
          </a:lstStyle>
          <a:p>
            <a:endParaRPr lang="en-US" dirty="0">
              <a:solidFill>
                <a:srgbClr val="B7B7B7"/>
              </a:solidFill>
            </a:endParaRPr>
          </a:p>
        </p:txBody>
      </p:sp>
      <p:sp>
        <p:nvSpPr>
          <p:cNvPr id="7" name="TextBox 6"/>
          <p:cNvSpPr txBox="1"/>
          <p:nvPr/>
        </p:nvSpPr>
        <p:spPr>
          <a:xfrm>
            <a:off x="7380288" y="6364800"/>
            <a:ext cx="1404937" cy="153888"/>
          </a:xfrm>
          <a:prstGeom prst="rect">
            <a:avLst/>
          </a:prstGeom>
          <a:noFill/>
        </p:spPr>
        <p:txBody>
          <a:bodyPr wrap="square" lIns="0" tIns="0" rIns="0" bIns="0" rtlCol="0">
            <a:spAutoFit/>
          </a:bodyPr>
          <a:lstStyle/>
          <a:p>
            <a:pPr algn="r"/>
            <a:fld id="{A7316BCC-404C-40D3-95BD-53B7265C734C}" type="slidenum">
              <a:rPr lang="en-US" sz="1000" smtClean="0">
                <a:solidFill>
                  <a:srgbClr val="B7B7B7"/>
                </a:solidFill>
              </a:rPr>
              <a:pPr algn="r"/>
              <a:t>‹Nº›</a:t>
            </a:fld>
            <a:endParaRPr lang="en-US" sz="1000" dirty="0">
              <a:solidFill>
                <a:srgbClr val="B7B7B7"/>
              </a:solidFill>
            </a:endParaRPr>
          </a:p>
        </p:txBody>
      </p:sp>
    </p:spTree>
    <p:extLst>
      <p:ext uri="{BB962C8B-B14F-4D97-AF65-F5344CB8AC3E}">
        <p14:creationId xmlns:p14="http://schemas.microsoft.com/office/powerpoint/2010/main" val="30905276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iming>
    <p:tnLst>
      <p:par>
        <p:cTn id="1" dur="indefinite" restart="never" nodeType="tmRoot"/>
      </p:par>
    </p:tnLst>
  </p:timing>
  <p:hf hdr="0" ftr="0"/>
  <p:txStyles>
    <p:titleStyle>
      <a:lvl1pPr algn="l" defTabSz="914400" rtl="0" eaLnBrk="1" latinLnBrk="0" hangingPunct="1">
        <a:lnSpc>
          <a:spcPts val="2400"/>
        </a:lnSpc>
        <a:spcBef>
          <a:spcPct val="0"/>
        </a:spcBef>
        <a:buNone/>
        <a:defRPr sz="2000" b="1" kern="1200" cap="all" spc="60" baseline="0">
          <a:solidFill>
            <a:schemeClr val="tx1"/>
          </a:solidFill>
          <a:latin typeface="+mj-lt"/>
          <a:ea typeface="+mj-ea"/>
          <a:cs typeface="+mj-cs"/>
        </a:defRPr>
      </a:lvl1pPr>
    </p:titleStyle>
    <p:bodyStyle>
      <a:lvl1pPr marL="0" indent="0" algn="l" defTabSz="914400" rtl="0" eaLnBrk="1" latinLnBrk="0" hangingPunct="1">
        <a:lnSpc>
          <a:spcPts val="2200"/>
        </a:lnSpc>
        <a:spcBef>
          <a:spcPts val="0"/>
        </a:spcBef>
        <a:buFont typeface="Arial" panose="020B0604020202020204" pitchFamily="34" charset="0"/>
        <a:buNone/>
        <a:defRPr sz="1600" kern="1200" spc="40" baseline="0">
          <a:solidFill>
            <a:schemeClr val="tx1"/>
          </a:solidFill>
          <a:latin typeface="+mn-lt"/>
          <a:ea typeface="+mn-ea"/>
          <a:cs typeface="+mn-cs"/>
        </a:defRPr>
      </a:lvl1pPr>
      <a:lvl2pPr marL="215900" indent="-215900" algn="l" defTabSz="914400" rtl="0" eaLnBrk="1" latinLnBrk="0" hangingPunct="1">
        <a:lnSpc>
          <a:spcPts val="2200"/>
        </a:lnSpc>
        <a:spcBef>
          <a:spcPts val="0"/>
        </a:spcBef>
        <a:spcAft>
          <a:spcPts val="1200"/>
        </a:spcAft>
        <a:buClr>
          <a:schemeClr val="accent3"/>
        </a:buClr>
        <a:buFont typeface="Arial" panose="020B0604020202020204" pitchFamily="34" charset="0"/>
        <a:buChar char="•"/>
        <a:defRPr sz="1600" kern="1200" spc="40" baseline="0">
          <a:solidFill>
            <a:schemeClr val="tx1"/>
          </a:solidFill>
          <a:latin typeface="+mn-lt"/>
          <a:ea typeface="+mn-ea"/>
          <a:cs typeface="+mn-cs"/>
        </a:defRPr>
      </a:lvl2pPr>
      <a:lvl3pPr marL="396000" indent="-180000" algn="l" defTabSz="914400" rtl="0" eaLnBrk="1" latinLnBrk="0" hangingPunct="1">
        <a:lnSpc>
          <a:spcPts val="2000"/>
        </a:lnSpc>
        <a:spcBef>
          <a:spcPts val="0"/>
        </a:spcBef>
        <a:spcAft>
          <a:spcPts val="800"/>
        </a:spcAft>
        <a:buClr>
          <a:schemeClr val="accent3"/>
        </a:buClr>
        <a:buFont typeface="Arial" panose="020B0604020202020204" pitchFamily="34" charset="0"/>
        <a:buChar char="•"/>
        <a:defRPr sz="1400" kern="1200" spc="30" baseline="0">
          <a:solidFill>
            <a:schemeClr val="tx1"/>
          </a:solidFill>
          <a:latin typeface="+mn-lt"/>
          <a:ea typeface="+mn-ea"/>
          <a:cs typeface="+mn-cs"/>
        </a:defRPr>
      </a:lvl3pPr>
      <a:lvl4pPr marL="540000" indent="-144000" algn="l" defTabSz="914400" rtl="0" eaLnBrk="1" latinLnBrk="0" hangingPunct="1">
        <a:lnSpc>
          <a:spcPts val="1800"/>
        </a:lnSpc>
        <a:spcBef>
          <a:spcPts val="0"/>
        </a:spcBef>
        <a:spcAft>
          <a:spcPts val="400"/>
        </a:spcAft>
        <a:buClr>
          <a:schemeClr val="accent3"/>
        </a:buClr>
        <a:buFont typeface="Arial" panose="020B0604020202020204" pitchFamily="34" charset="0"/>
        <a:buChar char="•"/>
        <a:defRPr sz="1200" kern="1200" spc="20" baseline="0">
          <a:solidFill>
            <a:schemeClr val="tx1"/>
          </a:solidFill>
          <a:latin typeface="+mn-lt"/>
          <a:ea typeface="+mn-ea"/>
          <a:cs typeface="+mn-cs"/>
        </a:defRPr>
      </a:lvl4pPr>
      <a:lvl5pPr marL="684000" indent="-144000" algn="l" defTabSz="914400" rtl="0" eaLnBrk="1" latinLnBrk="0" hangingPunct="1">
        <a:lnSpc>
          <a:spcPts val="1800"/>
        </a:lnSpc>
        <a:spcBef>
          <a:spcPts val="0"/>
        </a:spcBef>
        <a:spcAft>
          <a:spcPts val="400"/>
        </a:spcAft>
        <a:buClr>
          <a:schemeClr val="accent3"/>
        </a:buClr>
        <a:buFont typeface="Arial" panose="020B0604020202020204" pitchFamily="34" charset="0"/>
        <a:buChar char="•"/>
        <a:defRPr sz="12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001" userDrawn="1">
          <p15:clr>
            <a:srgbClr val="F26B43"/>
          </p15:clr>
        </p15:guide>
        <p15:guide id="2" pos="2880" userDrawn="1">
          <p15:clr>
            <a:srgbClr val="F26B43"/>
          </p15:clr>
        </p15:guide>
        <p15:guide id="3" orient="horz" pos="232" userDrawn="1">
          <p15:clr>
            <a:srgbClr val="F26B43"/>
          </p15:clr>
        </p15:guide>
        <p15:guide id="4" pos="1995" userDrawn="1">
          <p15:clr>
            <a:srgbClr val="F26B43"/>
          </p15:clr>
        </p15:guide>
        <p15:guide id="5" pos="3765" userDrawn="1">
          <p15:clr>
            <a:srgbClr val="F26B43"/>
          </p15:clr>
        </p15:guide>
        <p15:guide id="6" pos="1111" userDrawn="1">
          <p15:clr>
            <a:srgbClr val="F26B43"/>
          </p15:clr>
        </p15:guide>
        <p15:guide id="7" pos="4649" userDrawn="1">
          <p15:clr>
            <a:srgbClr val="F26B43"/>
          </p15:clr>
        </p15:guide>
        <p15:guide id="8" pos="226" userDrawn="1">
          <p15:clr>
            <a:srgbClr val="F26B43"/>
          </p15:clr>
        </p15:guide>
        <p15:guide id="9" pos="5534" userDrawn="1">
          <p15:clr>
            <a:srgbClr val="F26B43"/>
          </p15:clr>
        </p15:guide>
        <p15:guide id="10" orient="horz" pos="1117" userDrawn="1">
          <p15:clr>
            <a:srgbClr val="F26B43"/>
          </p15:clr>
        </p15:guide>
        <p15:guide id="11" orient="horz" pos="4088" userDrawn="1">
          <p15:clr>
            <a:srgbClr val="F26B43"/>
          </p15:clr>
        </p15:guide>
        <p15:guide id="12" orient="horz" pos="2886" userDrawn="1">
          <p15:clr>
            <a:srgbClr val="F26B43"/>
          </p15:clr>
        </p15:guide>
        <p15:guide id="13" orient="horz" pos="3770" userDrawn="1">
          <p15:clr>
            <a:srgbClr val="F26B43"/>
          </p15:clr>
        </p15:guide>
        <p15:guide id="14" orient="horz" pos="686" userDrawn="1">
          <p15:clr>
            <a:srgbClr val="F26B43"/>
          </p15:clr>
        </p15:guide>
        <p15:guide id="15" pos="680" userDrawn="1">
          <p15:clr>
            <a:srgbClr val="F26B43"/>
          </p15:clr>
        </p15:guide>
        <p15:guide id="16" pos="453" userDrawn="1">
          <p15:clr>
            <a:srgbClr val="F26B43"/>
          </p15:clr>
        </p15:guide>
        <p15:guide id="17"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5.jpe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22.png"/><Relationship Id="rId5" Type="http://schemas.openxmlformats.org/officeDocument/2006/relationships/image" Target="../media/image17.jpeg"/><Relationship Id="rId10" Type="http://schemas.openxmlformats.org/officeDocument/2006/relationships/image" Target="../media/image21.jpeg"/><Relationship Id="rId4" Type="http://schemas.openxmlformats.org/officeDocument/2006/relationships/image" Target="../media/image16.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7.jpeg"/></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0" y="260648"/>
            <a:ext cx="6876256" cy="2232248"/>
          </a:xfrm>
        </p:spPr>
        <p:txBody>
          <a:bodyPr/>
          <a:lstStyle/>
          <a:p>
            <a:r>
              <a:rPr lang="es-ES" dirty="0" smtClean="0"/>
              <a:t>ALGUNOS CONSEJOS PRACTICOS PARA LA LIMPIEZA Y EL CUIDADO DE El ACERO INOXIDABLE</a:t>
            </a:r>
            <a:endParaRPr lang="en-US" dirty="0"/>
          </a:p>
        </p:txBody>
      </p:sp>
      <p:sp>
        <p:nvSpPr>
          <p:cNvPr id="3" name="Text Placeholder 2"/>
          <p:cNvSpPr>
            <a:spLocks noGrp="1"/>
          </p:cNvSpPr>
          <p:nvPr>
            <p:ph type="body" sz="quarter" idx="13"/>
          </p:nvPr>
        </p:nvSpPr>
        <p:spPr>
          <a:xfrm>
            <a:off x="6876256" y="246607"/>
            <a:ext cx="1908969" cy="302668"/>
          </a:xfrm>
        </p:spPr>
        <p:txBody>
          <a:bodyPr/>
          <a:lstStyle/>
          <a:p>
            <a:pPr lvl="0">
              <a:spcBef>
                <a:spcPct val="20000"/>
              </a:spcBef>
            </a:pPr>
            <a:r>
              <a:rPr lang="en-US" spc="0" dirty="0">
                <a:solidFill>
                  <a:srgbClr val="C0504D"/>
                </a:solidFill>
                <a:latin typeface="Calibri"/>
              </a:rPr>
              <a:t>Mollet , </a:t>
            </a:r>
            <a:r>
              <a:rPr lang="en-US" spc="0" dirty="0" err="1" smtClean="0">
                <a:solidFill>
                  <a:srgbClr val="C0504D"/>
                </a:solidFill>
                <a:latin typeface="Calibri"/>
              </a:rPr>
              <a:t>Diciembre</a:t>
            </a:r>
            <a:r>
              <a:rPr lang="en-US" spc="0" dirty="0" smtClean="0">
                <a:solidFill>
                  <a:srgbClr val="C0504D"/>
                </a:solidFill>
                <a:latin typeface="Calibri"/>
              </a:rPr>
              <a:t> </a:t>
            </a:r>
            <a:r>
              <a:rPr lang="en-US" spc="0" dirty="0">
                <a:solidFill>
                  <a:srgbClr val="C0504D"/>
                </a:solidFill>
                <a:latin typeface="Calibri"/>
              </a:rPr>
              <a:t>, 2015</a:t>
            </a:r>
          </a:p>
        </p:txBody>
      </p:sp>
      <p:pic>
        <p:nvPicPr>
          <p:cNvPr id="11" name="Picture Placeholder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0863" y="1628800"/>
            <a:ext cx="1706214" cy="1440160"/>
          </a:xfrm>
          <a:prstGeom prst="rect">
            <a:avLst/>
          </a:prstGeom>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2780928"/>
            <a:ext cx="5021535" cy="375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436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51520" y="658824"/>
            <a:ext cx="8496944" cy="4858408"/>
          </a:xfrm>
          <a:prstGeom prst="rect">
            <a:avLst/>
          </a:prstGeom>
          <a:noFill/>
          <a:ln w="9525">
            <a:noFill/>
            <a:miter lim="800000"/>
            <a:headEnd/>
            <a:tailEnd/>
          </a:ln>
        </p:spPr>
        <p:txBody>
          <a:bodyPr wrap="square" lIns="36000" tIns="36000" rIns="36000" bIns="36000" anchor="t" anchorCtr="0">
            <a:noAutofit/>
          </a:bodyPr>
          <a:lstStyle/>
          <a:p>
            <a:pPr marL="171450" indent="-171450" algn="just">
              <a:lnSpc>
                <a:spcPct val="120000"/>
              </a:lnSpc>
              <a:buFont typeface="Arial" panose="020B0604020202020204" pitchFamily="34" charset="0"/>
              <a:buChar char="•"/>
            </a:pPr>
            <a:r>
              <a:rPr lang="es-ES" dirty="0" smtClean="0"/>
              <a:t>El material utilizado en los fregaderos Franke de acero inoxidable es AISI 304, también conocido como </a:t>
            </a:r>
            <a:r>
              <a:rPr lang="es-ES" dirty="0"/>
              <a:t>I</a:t>
            </a:r>
            <a:r>
              <a:rPr lang="es-ES" dirty="0" smtClean="0"/>
              <a:t>nox 18-10, donde 18 indica el porcentaje de cromo que confiere resistencia a la corrosión, mientras que 10 indica el porcentaje de níquel, que aumenta la durabilidad y la resistencia.</a:t>
            </a:r>
          </a:p>
          <a:p>
            <a:pPr algn="just">
              <a:lnSpc>
                <a:spcPct val="120000"/>
              </a:lnSpc>
            </a:pPr>
            <a:endParaRPr lang="en-US" sz="800" dirty="0"/>
          </a:p>
          <a:p>
            <a:pPr marL="171450" indent="-171450" algn="just">
              <a:lnSpc>
                <a:spcPct val="120000"/>
              </a:lnSpc>
              <a:buFont typeface="Arial" panose="020B0604020202020204" pitchFamily="34" charset="0"/>
              <a:buChar char="•"/>
            </a:pPr>
            <a:r>
              <a:rPr lang="es-ES" dirty="0" smtClean="0"/>
              <a:t>Gracias a la presencia de cromo, el acero inoxidable no se mancha, no se corroe y no se oxida tan fácilmente como el acero ordinario, pero no puede considerarse resistente a la corrosión en todas las condiciones de servicio.</a:t>
            </a:r>
            <a:r>
              <a:rPr lang="en-US" dirty="0" smtClean="0"/>
              <a:t> </a:t>
            </a:r>
          </a:p>
          <a:p>
            <a:pPr algn="just">
              <a:lnSpc>
                <a:spcPct val="120000"/>
              </a:lnSpc>
            </a:pPr>
            <a:endParaRPr lang="en-US" sz="800" dirty="0"/>
          </a:p>
          <a:p>
            <a:pPr marL="171450" indent="-171450" algn="just">
              <a:lnSpc>
                <a:spcPct val="120000"/>
              </a:lnSpc>
              <a:buFont typeface="Arial" panose="020B0604020202020204" pitchFamily="34" charset="0"/>
              <a:buChar char="•"/>
            </a:pPr>
            <a:r>
              <a:rPr lang="es-ES" dirty="0" smtClean="0"/>
              <a:t>Por ejemplo, un entorno de pH bajo o la presencia de iones cloruro (Cl-) pueden inhibir la resistencia a la corrosión.</a:t>
            </a:r>
          </a:p>
          <a:p>
            <a:pPr algn="just">
              <a:lnSpc>
                <a:spcPct val="120000"/>
              </a:lnSpc>
            </a:pPr>
            <a:endParaRPr lang="en-US" sz="800" dirty="0"/>
          </a:p>
          <a:p>
            <a:pPr marL="171450" indent="-171450">
              <a:lnSpc>
                <a:spcPct val="120000"/>
              </a:lnSpc>
              <a:buFont typeface="Arial" panose="020B0604020202020204" pitchFamily="34" charset="0"/>
              <a:buChar char="•"/>
            </a:pPr>
            <a:r>
              <a:rPr lang="es-ES" dirty="0" smtClean="0"/>
              <a:t>Algunos productos</a:t>
            </a:r>
          </a:p>
          <a:p>
            <a:pPr>
              <a:lnSpc>
                <a:spcPct val="120000"/>
              </a:lnSpc>
            </a:pPr>
            <a:r>
              <a:rPr lang="es-ES" dirty="0" smtClean="0"/>
              <a:t>de limpieza  son </a:t>
            </a:r>
          </a:p>
          <a:p>
            <a:pPr>
              <a:lnSpc>
                <a:spcPct val="120000"/>
              </a:lnSpc>
            </a:pPr>
            <a:r>
              <a:rPr lang="es-ES" dirty="0" smtClean="0"/>
              <a:t>corrosivos y debe </a:t>
            </a:r>
          </a:p>
          <a:p>
            <a:pPr>
              <a:lnSpc>
                <a:spcPct val="120000"/>
              </a:lnSpc>
            </a:pPr>
            <a:r>
              <a:rPr lang="es-ES" dirty="0" smtClean="0"/>
              <a:t>evitarse su utilización.</a:t>
            </a:r>
            <a:endParaRPr lang="en-US" dirty="0"/>
          </a:p>
        </p:txBody>
      </p:sp>
      <p:pic>
        <p:nvPicPr>
          <p:cNvPr id="4" name="Picture Placeholder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477" y="5741345"/>
            <a:ext cx="1360203" cy="1000023"/>
          </a:xfrm>
          <a:prstGeom prst="rect">
            <a:avLst/>
          </a:prstGeom>
        </p:spPr>
      </p:pic>
      <p:grpSp>
        <p:nvGrpSpPr>
          <p:cNvPr id="5" name="Gruppo 11"/>
          <p:cNvGrpSpPr/>
          <p:nvPr/>
        </p:nvGrpSpPr>
        <p:grpSpPr>
          <a:xfrm>
            <a:off x="2627784" y="4005065"/>
            <a:ext cx="3024337" cy="2649515"/>
            <a:chOff x="2139935" y="3863088"/>
            <a:chExt cx="3440178" cy="2806273"/>
          </a:xfrm>
        </p:grpSpPr>
        <p:pic>
          <p:nvPicPr>
            <p:cNvPr id="6" name="Picture 10" descr="http://2.bp.blogspot.com/-1oz1a0FASrk/TeZi_tBo3uI/AAAAAAAAA7Q/VPuWStRw25s/s1600/question-mark.jpg"/>
            <p:cNvPicPr>
              <a:picLocks noChangeAspect="1" noChangeArrowheads="1"/>
            </p:cNvPicPr>
            <p:nvPr/>
          </p:nvPicPr>
          <p:blipFill>
            <a:blip r:embed="rId3" cstate="print"/>
            <a:srcRect/>
            <a:stretch>
              <a:fillRect/>
            </a:stretch>
          </p:blipFill>
          <p:spPr bwMode="auto">
            <a:xfrm>
              <a:off x="2139935" y="4381311"/>
              <a:ext cx="2288049" cy="2288050"/>
            </a:xfrm>
            <a:prstGeom prst="rect">
              <a:avLst/>
            </a:prstGeom>
            <a:noFill/>
          </p:spPr>
        </p:pic>
        <p:sp>
          <p:nvSpPr>
            <p:cNvPr id="7" name="Fumetto 3 10"/>
            <p:cNvSpPr/>
            <p:nvPr/>
          </p:nvSpPr>
          <p:spPr>
            <a:xfrm>
              <a:off x="3450480" y="3863088"/>
              <a:ext cx="2129633" cy="1145828"/>
            </a:xfrm>
            <a:prstGeom prst="wedgeEllipseCallout">
              <a:avLst>
                <a:gd name="adj1" fmla="val -36212"/>
                <a:gd name="adj2" fmla="val 56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smtClean="0"/>
                <a:t>Como puedo limpiar correctamente mi fregadero?</a:t>
              </a:r>
              <a:endParaRPr lang="it-IT" sz="1400" dirty="0"/>
            </a:p>
          </p:txBody>
        </p:sp>
      </p:grpSp>
      <p:pic>
        <p:nvPicPr>
          <p:cNvPr id="8" name="Picture 8" descr="http://2.bp.blogspot.com/_px73bkjxiyE/RxUdMhO0dYI/AAAAAAAAACw/NQv8yeeadgY/s320/FL+Dirty+sink.jpg"/>
          <p:cNvPicPr>
            <a:picLocks noChangeAspect="1" noChangeArrowheads="1"/>
          </p:cNvPicPr>
          <p:nvPr/>
        </p:nvPicPr>
        <p:blipFill>
          <a:blip r:embed="rId4" cstate="print"/>
          <a:srcRect/>
          <a:stretch>
            <a:fillRect/>
          </a:stretch>
        </p:blipFill>
        <p:spPr bwMode="auto">
          <a:xfrm>
            <a:off x="5706888" y="4149080"/>
            <a:ext cx="3137248" cy="2088232"/>
          </a:xfrm>
          <a:prstGeom prst="roundRect">
            <a:avLst/>
          </a:prstGeom>
          <a:noFill/>
        </p:spPr>
      </p:pic>
      <p:sp>
        <p:nvSpPr>
          <p:cNvPr id="9" name="Titolo 1"/>
          <p:cNvSpPr txBox="1">
            <a:spLocks/>
          </p:cNvSpPr>
          <p:nvPr/>
        </p:nvSpPr>
        <p:spPr bwMode="auto">
          <a:xfrm>
            <a:off x="457200" y="260648"/>
            <a:ext cx="8218488" cy="342038"/>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defRPr/>
            </a:pPr>
            <a:r>
              <a:rPr lang="es-ES_tradnl" sz="2400" dirty="0" smtClean="0">
                <a:ea typeface="+mj-ea"/>
                <a:cs typeface="+mj-cs"/>
              </a:rPr>
              <a:t>Lo que hay que saber sobre el acero inoxidable</a:t>
            </a:r>
            <a:endParaRPr kumimoji="0" lang="es-ES_tradnl" sz="2400" b="0" i="0" u="none" strike="noStrike" kern="1200" cap="none" spc="0" normalizeH="0" baseline="0" dirty="0">
              <a:ln>
                <a:noFill/>
              </a:ln>
              <a:solidFill>
                <a:schemeClr val="tx1"/>
              </a:solidFill>
              <a:effectLst/>
              <a:uLnTx/>
              <a:uFillTx/>
              <a:ea typeface="+mj-ea"/>
              <a:cs typeface="+mj-cs"/>
            </a:endParaRPr>
          </a:p>
        </p:txBody>
      </p:sp>
      <p:pic>
        <p:nvPicPr>
          <p:cNvPr id="10" name="Picture Placeholder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2400" y="6299280"/>
            <a:ext cx="849223" cy="517641"/>
          </a:xfrm>
          <a:prstGeom prst="rect">
            <a:avLst/>
          </a:prstGeom>
        </p:spPr>
      </p:pic>
    </p:spTree>
    <p:extLst>
      <p:ext uri="{BB962C8B-B14F-4D97-AF65-F5344CB8AC3E}">
        <p14:creationId xmlns:p14="http://schemas.microsoft.com/office/powerpoint/2010/main" val="2520749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bwMode="auto">
          <a:xfrm>
            <a:off x="323528" y="260648"/>
            <a:ext cx="8352160" cy="342038"/>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defRPr/>
            </a:pPr>
            <a:r>
              <a:rPr lang="es-ES_tradnl" sz="2400" dirty="0" smtClean="0">
                <a:ea typeface="+mj-ea"/>
                <a:cs typeface="+mj-cs"/>
              </a:rPr>
              <a:t>Consejos generales de limpieza (1)</a:t>
            </a:r>
            <a:endParaRPr kumimoji="0" lang="es-ES_tradnl" sz="2400" b="0" i="0" u="none" strike="noStrike" kern="1200" cap="none" spc="0" normalizeH="0" baseline="0" dirty="0">
              <a:ln>
                <a:noFill/>
              </a:ln>
              <a:solidFill>
                <a:schemeClr val="tx1"/>
              </a:solidFill>
              <a:effectLst/>
              <a:uLnTx/>
              <a:uFillTx/>
              <a:ea typeface="+mj-ea"/>
              <a:cs typeface="+mj-cs"/>
            </a:endParaRPr>
          </a:p>
        </p:txBody>
      </p:sp>
      <p:sp>
        <p:nvSpPr>
          <p:cNvPr id="5" name="Rectangle 5"/>
          <p:cNvSpPr>
            <a:spLocks noChangeArrowheads="1"/>
          </p:cNvSpPr>
          <p:nvPr/>
        </p:nvSpPr>
        <p:spPr bwMode="auto">
          <a:xfrm>
            <a:off x="251520" y="764704"/>
            <a:ext cx="5976664" cy="5085700"/>
          </a:xfrm>
          <a:prstGeom prst="rect">
            <a:avLst/>
          </a:prstGeom>
          <a:noFill/>
          <a:ln w="9525">
            <a:noFill/>
            <a:miter lim="800000"/>
            <a:headEnd/>
            <a:tailEnd/>
          </a:ln>
        </p:spPr>
        <p:txBody>
          <a:bodyPr wrap="square" lIns="36000" tIns="36000" rIns="36000" bIns="36000" anchor="t" anchorCtr="0">
            <a:noAutofit/>
          </a:bodyPr>
          <a:lstStyle/>
          <a:p>
            <a:pPr marL="171450" indent="-171450" algn="just">
              <a:lnSpc>
                <a:spcPct val="110000"/>
              </a:lnSpc>
              <a:buFont typeface="Arial" panose="020B0604020202020204" pitchFamily="34" charset="0"/>
              <a:buChar char="•"/>
            </a:pPr>
            <a:r>
              <a:rPr lang="es-ES" sz="1300" dirty="0" smtClean="0"/>
              <a:t>En general y a fin de mantener el acero inoxidable en buenas condiciones, la superficie debe limpiarse después de cada uso con agua y jabón neutro, frotando la superficie con una esponja de material sintético y aclarándolo abundantemente , para secarlo después con un paño suave .</a:t>
            </a:r>
          </a:p>
          <a:p>
            <a:pPr algn="just">
              <a:lnSpc>
                <a:spcPct val="110000"/>
              </a:lnSpc>
            </a:pPr>
            <a:endParaRPr lang="en-US" sz="1300" dirty="0"/>
          </a:p>
          <a:p>
            <a:pPr marL="171450" indent="-171450" algn="just">
              <a:lnSpc>
                <a:spcPct val="110000"/>
              </a:lnSpc>
              <a:buFont typeface="Arial" panose="020B0604020202020204" pitchFamily="34" charset="0"/>
              <a:buChar char="•"/>
            </a:pPr>
            <a:r>
              <a:rPr lang="es-ES" sz="1300" dirty="0" smtClean="0"/>
              <a:t>Para preservar el brillo de la superficie, se recomienda usar agua caliente y un detergente para vajilla normal. El secado es “especialmente” importante , cuando el agua tiene un alto contenido en  cal.</a:t>
            </a:r>
          </a:p>
          <a:p>
            <a:pPr algn="just">
              <a:lnSpc>
                <a:spcPct val="110000"/>
              </a:lnSpc>
            </a:pPr>
            <a:endParaRPr lang="en-US" sz="1300" dirty="0"/>
          </a:p>
          <a:p>
            <a:pPr marL="171450" indent="-171450" algn="just">
              <a:lnSpc>
                <a:spcPct val="110000"/>
              </a:lnSpc>
              <a:buFont typeface="Arial" panose="020B0604020202020204" pitchFamily="34" charset="0"/>
              <a:buChar char="•"/>
            </a:pPr>
            <a:r>
              <a:rPr lang="es-ES" sz="1300" dirty="0" smtClean="0"/>
              <a:t>Después de varias de operaciones de limpieza, la superficie de acero </a:t>
            </a:r>
            <a:r>
              <a:rPr lang="es-ES" sz="1300" dirty="0"/>
              <a:t>I</a:t>
            </a:r>
            <a:r>
              <a:rPr lang="es-ES" sz="1300" dirty="0" smtClean="0"/>
              <a:t>nox. no se degrada como otros materiales revestidos.</a:t>
            </a:r>
          </a:p>
          <a:p>
            <a:pPr algn="just">
              <a:lnSpc>
                <a:spcPct val="110000"/>
              </a:lnSpc>
            </a:pPr>
            <a:endParaRPr lang="en-US" sz="1300" dirty="0"/>
          </a:p>
          <a:p>
            <a:pPr marL="171450" indent="-171450" algn="just">
              <a:lnSpc>
                <a:spcPct val="110000"/>
              </a:lnSpc>
              <a:buFont typeface="Arial" panose="020B0604020202020204" pitchFamily="34" charset="0"/>
              <a:buChar char="•"/>
            </a:pPr>
            <a:r>
              <a:rPr lang="es-ES" sz="1300" dirty="0" smtClean="0"/>
              <a:t>Hay que tener en cuenta que las esponjas nuevas de celulosa, contienen un cierto porcentaje de iones de cloruro (contenido en la mezcla utilizada para preservar la suavidad antes de su primer uso), que son el peor enemigo de acero inoxidable. Por lo tanto, las esponjas nuevas deben enjuagarse a fondo antes del primer uso.</a:t>
            </a:r>
          </a:p>
          <a:p>
            <a:pPr algn="just">
              <a:lnSpc>
                <a:spcPct val="110000"/>
              </a:lnSpc>
            </a:pPr>
            <a:endParaRPr lang="en-US" sz="1300" dirty="0"/>
          </a:p>
          <a:p>
            <a:pPr marL="171450" indent="-171450" algn="just">
              <a:lnSpc>
                <a:spcPct val="110000"/>
              </a:lnSpc>
              <a:buFont typeface="Arial" panose="020B0604020202020204" pitchFamily="34" charset="0"/>
              <a:buChar char="•"/>
            </a:pPr>
            <a:r>
              <a:rPr lang="es-ES" sz="1300" dirty="0" smtClean="0"/>
              <a:t>Se deben evitar las esponjas metálicas o polvos abrasivos , con el fin de proteger la superficie de posibles arañazos. </a:t>
            </a:r>
          </a:p>
          <a:p>
            <a:pPr algn="just">
              <a:lnSpc>
                <a:spcPct val="110000"/>
              </a:lnSpc>
            </a:pPr>
            <a:endParaRPr lang="es-ES" sz="1300" dirty="0" smtClean="0"/>
          </a:p>
          <a:p>
            <a:pPr marL="171450" indent="-171450" algn="just">
              <a:lnSpc>
                <a:spcPct val="110000"/>
              </a:lnSpc>
              <a:buFont typeface="Arial" panose="020B0604020202020204" pitchFamily="34" charset="0"/>
              <a:buChar char="•"/>
            </a:pPr>
            <a:r>
              <a:rPr lang="es-ES" sz="1300" dirty="0" smtClean="0"/>
              <a:t>Los movimientos de limpieza deben realizarse “siempre” paralelos a la dirección del pulido, para evitar las rayadas visibles en la superficie.</a:t>
            </a:r>
            <a:endParaRPr lang="it-IT" sz="1300" dirty="0"/>
          </a:p>
        </p:txBody>
      </p:sp>
      <p:grpSp>
        <p:nvGrpSpPr>
          <p:cNvPr id="6" name="Gruppo 18"/>
          <p:cNvGrpSpPr>
            <a:grpSpLocks noChangeAspect="1"/>
          </p:cNvGrpSpPr>
          <p:nvPr/>
        </p:nvGrpSpPr>
        <p:grpSpPr>
          <a:xfrm>
            <a:off x="6438860" y="908720"/>
            <a:ext cx="2525628" cy="1844972"/>
            <a:chOff x="467544" y="3321088"/>
            <a:chExt cx="4595200" cy="3366144"/>
          </a:xfrm>
        </p:grpSpPr>
        <p:grpSp>
          <p:nvGrpSpPr>
            <p:cNvPr id="7" name="Gruppo 16"/>
            <p:cNvGrpSpPr/>
            <p:nvPr/>
          </p:nvGrpSpPr>
          <p:grpSpPr>
            <a:xfrm>
              <a:off x="467544" y="3321088"/>
              <a:ext cx="1800200" cy="3366144"/>
              <a:chOff x="467544" y="3321088"/>
              <a:chExt cx="1800200" cy="3366144"/>
            </a:xfrm>
          </p:grpSpPr>
          <p:pic>
            <p:nvPicPr>
              <p:cNvPr id="13" name="Picture 6" descr="http://nerdapproved.com/wp-content/uploads/2009/02/sandwich-sponge.jpg"/>
              <p:cNvPicPr>
                <a:picLocks noChangeAspect="1" noChangeArrowheads="1"/>
              </p:cNvPicPr>
              <p:nvPr/>
            </p:nvPicPr>
            <p:blipFill>
              <a:blip r:embed="rId2" cstate="print"/>
              <a:srcRect l="14059" r="15648"/>
              <a:stretch>
                <a:fillRect/>
              </a:stretch>
            </p:blipFill>
            <p:spPr bwMode="auto">
              <a:xfrm>
                <a:off x="467544" y="4347232"/>
                <a:ext cx="1800200" cy="2340000"/>
              </a:xfrm>
              <a:prstGeom prst="rect">
                <a:avLst/>
              </a:prstGeom>
              <a:noFill/>
            </p:spPr>
          </p:pic>
          <p:grpSp>
            <p:nvGrpSpPr>
              <p:cNvPr id="14" name="Gruppo 11"/>
              <p:cNvGrpSpPr/>
              <p:nvPr/>
            </p:nvGrpSpPr>
            <p:grpSpPr>
              <a:xfrm>
                <a:off x="917644" y="3321088"/>
                <a:ext cx="900000" cy="900000"/>
                <a:chOff x="971600" y="5157192"/>
                <a:chExt cx="1152128" cy="1152128"/>
              </a:xfrm>
            </p:grpSpPr>
            <p:sp>
              <p:nvSpPr>
                <p:cNvPr id="15" name="Ovale 7"/>
                <p:cNvSpPr/>
                <p:nvPr/>
              </p:nvSpPr>
              <p:spPr>
                <a:xfrm>
                  <a:off x="971600" y="5157192"/>
                  <a:ext cx="1152128" cy="1152128"/>
                </a:xfrm>
                <a:prstGeom prst="ellipse">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6"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0800000">
                  <a:off x="1297140" y="5301208"/>
                  <a:ext cx="501047" cy="867544"/>
                </a:xfrm>
                <a:prstGeom prst="rect">
                  <a:avLst/>
                </a:prstGeom>
                <a:noFill/>
                <a:ln w="9525">
                  <a:noFill/>
                  <a:miter lim="800000"/>
                  <a:headEnd/>
                  <a:tailEnd/>
                </a:ln>
              </p:spPr>
            </p:pic>
          </p:grpSp>
        </p:grpSp>
        <p:grpSp>
          <p:nvGrpSpPr>
            <p:cNvPr id="8" name="Gruppo 17"/>
            <p:cNvGrpSpPr/>
            <p:nvPr/>
          </p:nvGrpSpPr>
          <p:grpSpPr>
            <a:xfrm>
              <a:off x="2267744" y="3321088"/>
              <a:ext cx="2795000" cy="3366144"/>
              <a:chOff x="2267744" y="3321088"/>
              <a:chExt cx="2795000" cy="3366144"/>
            </a:xfrm>
          </p:grpSpPr>
          <p:pic>
            <p:nvPicPr>
              <p:cNvPr id="9" name="Picture 2" descr="http://image.shutterstock.com/display_pic_with_logo/317851/317851,1273171143,4/stock-photo-metal-sponge-dish-cleaner-52503199.jpg"/>
              <p:cNvPicPr>
                <a:picLocks noChangeAspect="1" noChangeArrowheads="1"/>
              </p:cNvPicPr>
              <p:nvPr/>
            </p:nvPicPr>
            <p:blipFill>
              <a:blip r:embed="rId4" cstate="print"/>
              <a:srcRect l="13440" t="10500" r="14321" b="13901"/>
              <a:stretch>
                <a:fillRect/>
              </a:stretch>
            </p:blipFill>
            <p:spPr bwMode="auto">
              <a:xfrm>
                <a:off x="2267744" y="4347232"/>
                <a:ext cx="2795000" cy="2340000"/>
              </a:xfrm>
              <a:prstGeom prst="rect">
                <a:avLst/>
              </a:prstGeom>
              <a:noFill/>
            </p:spPr>
          </p:pic>
          <p:grpSp>
            <p:nvGrpSpPr>
              <p:cNvPr id="10" name="Gruppo 12"/>
              <p:cNvGrpSpPr/>
              <p:nvPr/>
            </p:nvGrpSpPr>
            <p:grpSpPr>
              <a:xfrm>
                <a:off x="3215244" y="3321088"/>
                <a:ext cx="900000" cy="900000"/>
                <a:chOff x="695060" y="5157192"/>
                <a:chExt cx="1152128" cy="1152128"/>
              </a:xfrm>
            </p:grpSpPr>
            <p:sp>
              <p:nvSpPr>
                <p:cNvPr id="11" name="Ovale 13"/>
                <p:cNvSpPr/>
                <p:nvPr/>
              </p:nvSpPr>
              <p:spPr>
                <a:xfrm>
                  <a:off x="695060" y="5157192"/>
                  <a:ext cx="1152128" cy="1152128"/>
                </a:xfrm>
                <a:prstGeom prst="ellipse">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20601" y="5301208"/>
                  <a:ext cx="501046" cy="867543"/>
                </a:xfrm>
                <a:prstGeom prst="rect">
                  <a:avLst/>
                </a:prstGeom>
                <a:noFill/>
                <a:ln w="9525">
                  <a:noFill/>
                  <a:miter lim="800000"/>
                  <a:headEnd/>
                  <a:tailEnd/>
                </a:ln>
              </p:spPr>
            </p:pic>
          </p:grpSp>
        </p:grpSp>
      </p:grpSp>
      <p:grpSp>
        <p:nvGrpSpPr>
          <p:cNvPr id="17" name="Gruppo 39"/>
          <p:cNvGrpSpPr>
            <a:grpSpLocks noChangeAspect="1"/>
          </p:cNvGrpSpPr>
          <p:nvPr/>
        </p:nvGrpSpPr>
        <p:grpSpPr>
          <a:xfrm>
            <a:off x="6372200" y="3671981"/>
            <a:ext cx="2664037" cy="2997379"/>
            <a:chOff x="5436096" y="3284984"/>
            <a:chExt cx="2880000" cy="3240360"/>
          </a:xfrm>
        </p:grpSpPr>
        <p:grpSp>
          <p:nvGrpSpPr>
            <p:cNvPr id="18" name="Gruppo 37"/>
            <p:cNvGrpSpPr/>
            <p:nvPr/>
          </p:nvGrpSpPr>
          <p:grpSpPr>
            <a:xfrm>
              <a:off x="5436096" y="3284984"/>
              <a:ext cx="2880000" cy="1595039"/>
              <a:chOff x="5436096" y="3284984"/>
              <a:chExt cx="2880000" cy="1595039"/>
            </a:xfrm>
          </p:grpSpPr>
          <p:pic>
            <p:nvPicPr>
              <p:cNvPr id="27" name="Picture 8"/>
              <p:cNvPicPr>
                <a:picLocks noChangeAspect="1" noChangeArrowheads="1"/>
              </p:cNvPicPr>
              <p:nvPr/>
            </p:nvPicPr>
            <p:blipFill>
              <a:blip r:embed="rId5" cstate="print"/>
              <a:srcRect r="22787" b="61098"/>
              <a:stretch>
                <a:fillRect/>
              </a:stretch>
            </p:blipFill>
            <p:spPr bwMode="auto">
              <a:xfrm>
                <a:off x="5436096" y="3429000"/>
                <a:ext cx="2880000" cy="1451023"/>
              </a:xfrm>
              <a:prstGeom prst="rect">
                <a:avLst/>
              </a:prstGeom>
              <a:noFill/>
              <a:ln w="9525">
                <a:noFill/>
                <a:miter lim="800000"/>
                <a:headEnd/>
                <a:tailEnd/>
              </a:ln>
            </p:spPr>
          </p:pic>
          <p:pic>
            <p:nvPicPr>
              <p:cNvPr id="28" name="Picture 6" descr="http://nerdapproved.com/wp-content/uploads/2009/02/sandwich-sponge.jpg"/>
              <p:cNvPicPr>
                <a:picLocks noChangeAspect="1" noChangeArrowheads="1"/>
              </p:cNvPicPr>
              <p:nvPr/>
            </p:nvPicPr>
            <p:blipFill>
              <a:blip r:embed="rId2" cstate="print">
                <a:clrChange>
                  <a:clrFrom>
                    <a:srgbClr val="FFFFFF"/>
                  </a:clrFrom>
                  <a:clrTo>
                    <a:srgbClr val="FFFFFF">
                      <a:alpha val="0"/>
                    </a:srgbClr>
                  </a:clrTo>
                </a:clrChange>
              </a:blip>
              <a:srcRect l="14059" r="15648"/>
              <a:stretch>
                <a:fillRect/>
              </a:stretch>
            </p:blipFill>
            <p:spPr bwMode="auto">
              <a:xfrm>
                <a:off x="7380312" y="4188695"/>
                <a:ext cx="358297" cy="464441"/>
              </a:xfrm>
              <a:prstGeom prst="rect">
                <a:avLst/>
              </a:prstGeom>
              <a:noFill/>
            </p:spPr>
          </p:pic>
          <p:sp>
            <p:nvSpPr>
              <p:cNvPr id="29" name="Freccia bidirezionale orizzontale 23"/>
              <p:cNvSpPr/>
              <p:nvPr/>
            </p:nvSpPr>
            <p:spPr>
              <a:xfrm>
                <a:off x="7164288" y="3933056"/>
                <a:ext cx="792088" cy="216024"/>
              </a:xfrm>
              <a:prstGeom prst="lef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dirty="0"/>
              </a:p>
            </p:txBody>
          </p:sp>
          <p:grpSp>
            <p:nvGrpSpPr>
              <p:cNvPr id="30" name="Gruppo 30"/>
              <p:cNvGrpSpPr>
                <a:grpSpLocks noChangeAspect="1"/>
              </p:cNvGrpSpPr>
              <p:nvPr/>
            </p:nvGrpSpPr>
            <p:grpSpPr>
              <a:xfrm>
                <a:off x="5508160" y="3284984"/>
                <a:ext cx="504000" cy="496467"/>
                <a:chOff x="5266271" y="3212976"/>
                <a:chExt cx="817897" cy="815625"/>
              </a:xfrm>
            </p:grpSpPr>
            <p:sp>
              <p:nvSpPr>
                <p:cNvPr id="31" name="Ovale 28"/>
                <p:cNvSpPr/>
                <p:nvPr/>
              </p:nvSpPr>
              <p:spPr>
                <a:xfrm>
                  <a:off x="5266271" y="3212976"/>
                  <a:ext cx="817897" cy="815625"/>
                </a:xfrm>
                <a:prstGeom prst="ellipse">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2"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0800000">
                  <a:off x="5497372" y="3314929"/>
                  <a:ext cx="355694" cy="614160"/>
                </a:xfrm>
                <a:prstGeom prst="rect">
                  <a:avLst/>
                </a:prstGeom>
                <a:noFill/>
                <a:ln w="9525">
                  <a:noFill/>
                  <a:miter lim="800000"/>
                  <a:headEnd/>
                  <a:tailEnd/>
                </a:ln>
              </p:spPr>
            </p:pic>
          </p:grpSp>
        </p:grpSp>
        <p:grpSp>
          <p:nvGrpSpPr>
            <p:cNvPr id="19" name="Gruppo 38"/>
            <p:cNvGrpSpPr/>
            <p:nvPr/>
          </p:nvGrpSpPr>
          <p:grpSpPr>
            <a:xfrm>
              <a:off x="5436096" y="4942624"/>
              <a:ext cx="2880000" cy="1582720"/>
              <a:chOff x="5436096" y="4942624"/>
              <a:chExt cx="2880000" cy="1582720"/>
            </a:xfrm>
          </p:grpSpPr>
          <p:pic>
            <p:nvPicPr>
              <p:cNvPr id="20" name="Picture 8"/>
              <p:cNvPicPr>
                <a:picLocks noChangeAspect="1" noChangeArrowheads="1"/>
              </p:cNvPicPr>
              <p:nvPr/>
            </p:nvPicPr>
            <p:blipFill>
              <a:blip r:embed="rId5" cstate="print"/>
              <a:srcRect r="22787" b="61098"/>
              <a:stretch>
                <a:fillRect/>
              </a:stretch>
            </p:blipFill>
            <p:spPr bwMode="auto">
              <a:xfrm>
                <a:off x="5436096" y="5074321"/>
                <a:ext cx="2880000" cy="1451023"/>
              </a:xfrm>
              <a:prstGeom prst="rect">
                <a:avLst/>
              </a:prstGeom>
              <a:noFill/>
              <a:ln w="9525">
                <a:noFill/>
                <a:miter lim="800000"/>
                <a:headEnd/>
                <a:tailEnd/>
              </a:ln>
            </p:spPr>
          </p:pic>
          <p:grpSp>
            <p:nvGrpSpPr>
              <p:cNvPr id="21" name="Gruppo 27"/>
              <p:cNvGrpSpPr/>
              <p:nvPr/>
            </p:nvGrpSpPr>
            <p:grpSpPr>
              <a:xfrm>
                <a:off x="7164289" y="5589240"/>
                <a:ext cx="574320" cy="720082"/>
                <a:chOff x="7164289" y="5589240"/>
                <a:chExt cx="574320" cy="720082"/>
              </a:xfrm>
            </p:grpSpPr>
            <p:pic>
              <p:nvPicPr>
                <p:cNvPr id="25" name="Picture 6" descr="http://nerdapproved.com/wp-content/uploads/2009/02/sandwich-sponge.jpg"/>
                <p:cNvPicPr>
                  <a:picLocks noChangeAspect="1" noChangeArrowheads="1"/>
                </p:cNvPicPr>
                <p:nvPr/>
              </p:nvPicPr>
              <p:blipFill>
                <a:blip r:embed="rId2" cstate="print">
                  <a:clrChange>
                    <a:clrFrom>
                      <a:srgbClr val="FFFFFF"/>
                    </a:clrFrom>
                    <a:clrTo>
                      <a:srgbClr val="FFFFFF">
                        <a:alpha val="0"/>
                      </a:srgbClr>
                    </a:clrTo>
                  </a:clrChange>
                </a:blip>
                <a:srcRect l="14059" r="15648"/>
                <a:stretch>
                  <a:fillRect/>
                </a:stretch>
              </p:blipFill>
              <p:spPr bwMode="auto">
                <a:xfrm>
                  <a:off x="7380312" y="5717059"/>
                  <a:ext cx="358297" cy="464441"/>
                </a:xfrm>
                <a:prstGeom prst="rect">
                  <a:avLst/>
                </a:prstGeom>
                <a:noFill/>
              </p:spPr>
            </p:pic>
            <p:sp>
              <p:nvSpPr>
                <p:cNvPr id="26" name="Freccia bidirezionale orizzontale 26"/>
                <p:cNvSpPr/>
                <p:nvPr/>
              </p:nvSpPr>
              <p:spPr>
                <a:xfrm rot="16200000">
                  <a:off x="6894694" y="5858835"/>
                  <a:ext cx="720082" cy="180892"/>
                </a:xfrm>
                <a:prstGeom prst="lef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dirty="0"/>
                </a:p>
              </p:txBody>
            </p:sp>
          </p:grpSp>
          <p:grpSp>
            <p:nvGrpSpPr>
              <p:cNvPr id="22" name="Gruppo 36"/>
              <p:cNvGrpSpPr>
                <a:grpSpLocks noChangeAspect="1"/>
              </p:cNvGrpSpPr>
              <p:nvPr/>
            </p:nvGrpSpPr>
            <p:grpSpPr>
              <a:xfrm>
                <a:off x="5508160" y="4942624"/>
                <a:ext cx="504000" cy="502600"/>
                <a:chOff x="5421018" y="4839215"/>
                <a:chExt cx="817897" cy="815625"/>
              </a:xfrm>
            </p:grpSpPr>
            <p:sp>
              <p:nvSpPr>
                <p:cNvPr id="23" name="Ovale 34"/>
                <p:cNvSpPr/>
                <p:nvPr/>
              </p:nvSpPr>
              <p:spPr>
                <a:xfrm>
                  <a:off x="5421018" y="4839215"/>
                  <a:ext cx="817897" cy="815625"/>
                </a:xfrm>
                <a:prstGeom prst="ellipse">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4"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52120" y="4941168"/>
                  <a:ext cx="355693" cy="614159"/>
                </a:xfrm>
                <a:prstGeom prst="rect">
                  <a:avLst/>
                </a:prstGeom>
                <a:noFill/>
                <a:ln w="9525">
                  <a:noFill/>
                  <a:miter lim="800000"/>
                  <a:headEnd/>
                  <a:tailEnd/>
                </a:ln>
              </p:spPr>
            </p:pic>
          </p:grpSp>
        </p:grpSp>
      </p:grpSp>
      <p:pic>
        <p:nvPicPr>
          <p:cNvPr id="33" name="Picture Placeholder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5850404"/>
            <a:ext cx="1296144" cy="935770"/>
          </a:xfrm>
          <a:prstGeom prst="rect">
            <a:avLst/>
          </a:prstGeom>
        </p:spPr>
      </p:pic>
      <p:pic>
        <p:nvPicPr>
          <p:cNvPr id="34" name="Picture Placeholder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85458">
            <a:off x="7630246" y="2740086"/>
            <a:ext cx="685727" cy="879344"/>
          </a:xfrm>
          <a:prstGeom prst="rect">
            <a:avLst/>
          </a:prstGeom>
        </p:spPr>
      </p:pic>
    </p:spTree>
    <p:extLst>
      <p:ext uri="{BB962C8B-B14F-4D97-AF65-F5344CB8AC3E}">
        <p14:creationId xmlns:p14="http://schemas.microsoft.com/office/powerpoint/2010/main" val="3695771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23527" y="692696"/>
            <a:ext cx="8352161" cy="3744416"/>
          </a:xfrm>
          <a:prstGeom prst="rect">
            <a:avLst/>
          </a:prstGeom>
          <a:noFill/>
          <a:ln w="9525">
            <a:noFill/>
            <a:miter lim="800000"/>
            <a:headEnd/>
            <a:tailEnd/>
          </a:ln>
        </p:spPr>
        <p:txBody>
          <a:bodyPr wrap="square" lIns="36000" tIns="36000" rIns="36000" bIns="36000" anchor="t" anchorCtr="0">
            <a:noAutofit/>
          </a:bodyPr>
          <a:lstStyle/>
          <a:p>
            <a:pPr algn="just">
              <a:lnSpc>
                <a:spcPct val="120000"/>
              </a:lnSpc>
            </a:pPr>
            <a:r>
              <a:rPr lang="es-ES" b="1" dirty="0" smtClean="0"/>
              <a:t>Deben evitarse los limpiadores que contienen cloro o sus </a:t>
            </a:r>
            <a:r>
              <a:rPr lang="es-ES_tradnl" b="1" dirty="0" smtClean="0"/>
              <a:t>derivados</a:t>
            </a:r>
          </a:p>
          <a:p>
            <a:pPr algn="just">
              <a:lnSpc>
                <a:spcPct val="120000"/>
              </a:lnSpc>
            </a:pPr>
            <a:endParaRPr lang="it-IT" sz="500" b="1" dirty="0"/>
          </a:p>
          <a:p>
            <a:pPr marL="171450" indent="-171450" algn="just">
              <a:lnSpc>
                <a:spcPct val="120000"/>
              </a:lnSpc>
              <a:buFont typeface="Arial" panose="020B0604020202020204" pitchFamily="34" charset="0"/>
              <a:buChar char="•"/>
            </a:pPr>
            <a:r>
              <a:rPr lang="es-ES" sz="1400" dirty="0" smtClean="0"/>
              <a:t>Se recomienda el uso de productos específicos para la limpieza del acero inoxidable, siguiendo las instrucciones relativas a la dosis y el tipo de uso que se indica en la etiqueta de los fabricantes.</a:t>
            </a:r>
            <a:endParaRPr lang="it-IT" sz="800" dirty="0"/>
          </a:p>
          <a:p>
            <a:pPr marL="171450" indent="-171450" algn="just">
              <a:lnSpc>
                <a:spcPct val="120000"/>
              </a:lnSpc>
              <a:buFont typeface="Arial" panose="020B0604020202020204" pitchFamily="34" charset="0"/>
              <a:buChar char="•"/>
            </a:pPr>
            <a:r>
              <a:rPr lang="es-ES" sz="1400" dirty="0" smtClean="0"/>
              <a:t>Se debe evitar el uso de detergentes agresivos como el cloro en diferentes concentraciones, el ácido muriático </a:t>
            </a:r>
            <a:r>
              <a:rPr lang="es-ES" sz="1400" dirty="0"/>
              <a:t>(</a:t>
            </a:r>
            <a:r>
              <a:rPr lang="es-ES" sz="1400" dirty="0" smtClean="0"/>
              <a:t>salfumán), productos para desembozar fregaderos o para el tratamiento de ladrillos y mármol, así como desincrustantes de cal,  ya que pueden inhibir la resistencia a la corrosión y atacar la estructura de acero inoxidable . Estos productos pueden producir manchas irreparables y la corrosión del acero.</a:t>
            </a:r>
            <a:endParaRPr lang="it-IT" sz="800" dirty="0"/>
          </a:p>
          <a:p>
            <a:pPr marL="171450" indent="-171450">
              <a:lnSpc>
                <a:spcPct val="120000"/>
              </a:lnSpc>
              <a:buFont typeface="Arial" panose="020B0604020202020204" pitchFamily="34" charset="0"/>
              <a:buChar char="•"/>
            </a:pPr>
            <a:r>
              <a:rPr lang="es-ES" sz="1400" dirty="0" smtClean="0"/>
              <a:t>Se recomienda </a:t>
            </a:r>
            <a:r>
              <a:rPr lang="es-ES" sz="1400" b="1" dirty="0" smtClean="0"/>
              <a:t>no</a:t>
            </a:r>
            <a:r>
              <a:rPr lang="es-ES" sz="1400" dirty="0" smtClean="0"/>
              <a:t> dejar productos fuertes, productos de limpieza u otros </a:t>
            </a:r>
          </a:p>
          <a:p>
            <a:pPr marL="174625">
              <a:lnSpc>
                <a:spcPct val="120000"/>
              </a:lnSpc>
            </a:pPr>
            <a:r>
              <a:rPr lang="es-ES" sz="1400" dirty="0" smtClean="0"/>
              <a:t>productos </a:t>
            </a:r>
            <a:r>
              <a:rPr lang="es-ES" sz="1400" dirty="0"/>
              <a:t>químicos abiertos </a:t>
            </a:r>
            <a:r>
              <a:rPr lang="es-ES" sz="1400" dirty="0" smtClean="0"/>
              <a:t>en el armario de debajo del fregadero. Sus </a:t>
            </a:r>
          </a:p>
          <a:p>
            <a:pPr marL="174625">
              <a:lnSpc>
                <a:spcPct val="120000"/>
              </a:lnSpc>
            </a:pPr>
            <a:r>
              <a:rPr lang="es-ES" sz="1400" dirty="0" smtClean="0"/>
              <a:t>emanaciones podrían oxidarse, y en algunos casos corroer el acero</a:t>
            </a:r>
          </a:p>
          <a:p>
            <a:pPr marL="174625">
              <a:lnSpc>
                <a:spcPct val="120000"/>
              </a:lnSpc>
            </a:pPr>
            <a:r>
              <a:rPr lang="es-ES" sz="1400" dirty="0" smtClean="0"/>
              <a:t>inoxidable, formando pequeños poros.</a:t>
            </a:r>
            <a:endParaRPr lang="es-ES" sz="800" dirty="0" smtClean="0"/>
          </a:p>
          <a:p>
            <a:pPr marL="171450" indent="-171450">
              <a:lnSpc>
                <a:spcPct val="120000"/>
              </a:lnSpc>
              <a:buFont typeface="Arial" panose="020B0604020202020204" pitchFamily="34" charset="0"/>
              <a:buChar char="•"/>
            </a:pPr>
            <a:r>
              <a:rPr lang="es-ES" sz="1400" dirty="0" smtClean="0"/>
              <a:t>También debe evitarse el uso de limpiadores de plata y detergentes en </a:t>
            </a:r>
          </a:p>
          <a:p>
            <a:pPr marL="174625">
              <a:lnSpc>
                <a:spcPct val="120000"/>
              </a:lnSpc>
            </a:pPr>
            <a:r>
              <a:rPr lang="es-ES" sz="1400" dirty="0" smtClean="0"/>
              <a:t>polvo abrasivos.</a:t>
            </a:r>
            <a:endParaRPr lang="it-IT" sz="1400" dirty="0"/>
          </a:p>
        </p:txBody>
      </p:sp>
      <p:sp>
        <p:nvSpPr>
          <p:cNvPr id="4" name="Titolo 1"/>
          <p:cNvSpPr txBox="1">
            <a:spLocks/>
          </p:cNvSpPr>
          <p:nvPr/>
        </p:nvSpPr>
        <p:spPr bwMode="auto">
          <a:xfrm>
            <a:off x="323527" y="260648"/>
            <a:ext cx="8352161" cy="342038"/>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defRPr/>
            </a:pPr>
            <a:r>
              <a:rPr lang="es-ES_tradnl" sz="2400" dirty="0" smtClean="0">
                <a:ea typeface="+mj-ea"/>
                <a:cs typeface="+mj-cs"/>
              </a:rPr>
              <a:t>Consejos generales de limpieza (2)</a:t>
            </a:r>
            <a:endParaRPr kumimoji="0" lang="es-ES_tradnl" sz="2400" b="0" i="0" u="none" strike="noStrike" kern="1200" cap="none" spc="0" normalizeH="0" baseline="0" dirty="0">
              <a:ln>
                <a:noFill/>
              </a:ln>
              <a:solidFill>
                <a:schemeClr val="tx1"/>
              </a:solidFill>
              <a:effectLst/>
              <a:uLnTx/>
              <a:uFillTx/>
              <a:ea typeface="+mj-ea"/>
              <a:cs typeface="+mj-cs"/>
            </a:endParaRPr>
          </a:p>
        </p:txBody>
      </p:sp>
      <p:pic>
        <p:nvPicPr>
          <p:cNvPr id="5" name="Picture Placeholder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91424">
            <a:off x="4443716" y="4933967"/>
            <a:ext cx="1993291" cy="1465472"/>
          </a:xfrm>
          <a:prstGeom prst="rect">
            <a:avLst/>
          </a:prstGeom>
        </p:spPr>
      </p:pic>
      <p:grpSp>
        <p:nvGrpSpPr>
          <p:cNvPr id="6" name="Gruppo 29"/>
          <p:cNvGrpSpPr/>
          <p:nvPr/>
        </p:nvGrpSpPr>
        <p:grpSpPr>
          <a:xfrm>
            <a:off x="107504" y="4581128"/>
            <a:ext cx="4536504" cy="2088232"/>
            <a:chOff x="467544" y="4437112"/>
            <a:chExt cx="4536504" cy="2160240"/>
          </a:xfrm>
        </p:grpSpPr>
        <p:grpSp>
          <p:nvGrpSpPr>
            <p:cNvPr id="7" name="Gruppo 15"/>
            <p:cNvGrpSpPr/>
            <p:nvPr/>
          </p:nvGrpSpPr>
          <p:grpSpPr>
            <a:xfrm>
              <a:off x="467544" y="4437112"/>
              <a:ext cx="4536504" cy="2160240"/>
              <a:chOff x="431541" y="4077072"/>
              <a:chExt cx="4860540" cy="2376264"/>
            </a:xfrm>
          </p:grpSpPr>
          <p:grpSp>
            <p:nvGrpSpPr>
              <p:cNvPr id="9" name="Gruppo 8"/>
              <p:cNvGrpSpPr/>
              <p:nvPr/>
            </p:nvGrpSpPr>
            <p:grpSpPr>
              <a:xfrm>
                <a:off x="457538" y="4941328"/>
                <a:ext cx="3003603" cy="1440000"/>
                <a:chOff x="395539" y="4185084"/>
                <a:chExt cx="3003603" cy="1440000"/>
              </a:xfrm>
            </p:grpSpPr>
            <p:pic>
              <p:nvPicPr>
                <p:cNvPr id="14" name="Picture 4" descr="http://www.wmbarr.com/Images/ProductImages/KG%20MURIATIC%20ACID%20GALLON.jpg"/>
                <p:cNvPicPr>
                  <a:picLocks noChangeAspect="1" noChangeArrowheads="1"/>
                </p:cNvPicPr>
                <p:nvPr/>
              </p:nvPicPr>
              <p:blipFill>
                <a:blip r:embed="rId3" cstate="print"/>
                <a:srcRect/>
                <a:stretch>
                  <a:fillRect/>
                </a:stretch>
              </p:blipFill>
              <p:spPr bwMode="auto">
                <a:xfrm>
                  <a:off x="395539" y="4185084"/>
                  <a:ext cx="1036857" cy="1440000"/>
                </a:xfrm>
                <a:prstGeom prst="rect">
                  <a:avLst/>
                </a:prstGeom>
                <a:noFill/>
                <a:ln w="9525">
                  <a:noFill/>
                  <a:miter lim="800000"/>
                  <a:headEnd/>
                  <a:tailEnd/>
                </a:ln>
              </p:spPr>
            </p:pic>
            <p:pic>
              <p:nvPicPr>
                <p:cNvPr id="15" name="Picture 8" descr="http://www.willowspoolshop.com.au/images/products/chemicals/large/hydrochloric-acid.jpg"/>
                <p:cNvPicPr>
                  <a:picLocks noChangeAspect="1" noChangeArrowheads="1"/>
                </p:cNvPicPr>
                <p:nvPr/>
              </p:nvPicPr>
              <p:blipFill>
                <a:blip r:embed="rId4" cstate="print"/>
                <a:srcRect/>
                <a:stretch>
                  <a:fillRect/>
                </a:stretch>
              </p:blipFill>
              <p:spPr bwMode="auto">
                <a:xfrm>
                  <a:off x="2411760" y="4185084"/>
                  <a:ext cx="987382" cy="1440000"/>
                </a:xfrm>
                <a:prstGeom prst="rect">
                  <a:avLst/>
                </a:prstGeom>
                <a:noFill/>
                <a:ln w="9525">
                  <a:noFill/>
                  <a:miter lim="800000"/>
                  <a:headEnd/>
                  <a:tailEnd/>
                </a:ln>
              </p:spPr>
            </p:pic>
            <p:pic>
              <p:nvPicPr>
                <p:cNvPr id="16" name="Picture 2" descr="http://http.cdnlayer.com/ec1images/225/products/1/1174184h.jpg"/>
                <p:cNvPicPr>
                  <a:picLocks noChangeAspect="1" noChangeArrowheads="1"/>
                </p:cNvPicPr>
                <p:nvPr/>
              </p:nvPicPr>
              <p:blipFill>
                <a:blip r:embed="rId5" cstate="print"/>
                <a:srcRect l="15002" r="19991"/>
                <a:stretch>
                  <a:fillRect/>
                </a:stretch>
              </p:blipFill>
              <p:spPr bwMode="auto">
                <a:xfrm>
                  <a:off x="1403648" y="4185084"/>
                  <a:ext cx="936104" cy="1440000"/>
                </a:xfrm>
                <a:prstGeom prst="rect">
                  <a:avLst/>
                </a:prstGeom>
                <a:noFill/>
              </p:spPr>
            </p:pic>
          </p:grpSp>
          <p:grpSp>
            <p:nvGrpSpPr>
              <p:cNvPr id="10" name="Gruppo 12"/>
              <p:cNvGrpSpPr/>
              <p:nvPr/>
            </p:nvGrpSpPr>
            <p:grpSpPr>
              <a:xfrm>
                <a:off x="3100303" y="4222213"/>
                <a:ext cx="648749" cy="646947"/>
                <a:chOff x="3677116" y="4178792"/>
                <a:chExt cx="648749" cy="646947"/>
              </a:xfrm>
            </p:grpSpPr>
            <p:sp>
              <p:nvSpPr>
                <p:cNvPr id="12" name="Ovale 10"/>
                <p:cNvSpPr/>
                <p:nvPr/>
              </p:nvSpPr>
              <p:spPr>
                <a:xfrm>
                  <a:off x="3677116" y="4178792"/>
                  <a:ext cx="648749" cy="646947"/>
                </a:xfrm>
                <a:prstGeom prst="ellipse">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37657" y="4259660"/>
                  <a:ext cx="282133" cy="487146"/>
                </a:xfrm>
                <a:prstGeom prst="rect">
                  <a:avLst/>
                </a:prstGeom>
                <a:noFill/>
                <a:ln w="9525">
                  <a:noFill/>
                  <a:miter lim="800000"/>
                  <a:headEnd/>
                  <a:tailEnd/>
                </a:ln>
              </p:spPr>
            </p:pic>
          </p:grpSp>
          <p:sp>
            <p:nvSpPr>
              <p:cNvPr id="11" name="Rettangolo 14"/>
              <p:cNvSpPr/>
              <p:nvPr/>
            </p:nvSpPr>
            <p:spPr>
              <a:xfrm>
                <a:off x="431541" y="4077072"/>
                <a:ext cx="4860540" cy="2376264"/>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it-IT" dirty="0"/>
              </a:p>
            </p:txBody>
          </p:sp>
        </p:grpSp>
        <p:pic>
          <p:nvPicPr>
            <p:cNvPr id="8" name="Picture 2"/>
            <p:cNvPicPr>
              <a:picLocks noChangeAspect="1" noChangeArrowheads="1"/>
            </p:cNvPicPr>
            <p:nvPr/>
          </p:nvPicPr>
          <p:blipFill>
            <a:blip r:embed="rId7" cstate="print"/>
            <a:srcRect/>
            <a:stretch>
              <a:fillRect/>
            </a:stretch>
          </p:blipFill>
          <p:spPr bwMode="auto">
            <a:xfrm>
              <a:off x="3419872" y="5302414"/>
              <a:ext cx="1368152" cy="1145924"/>
            </a:xfrm>
            <a:prstGeom prst="rect">
              <a:avLst/>
            </a:prstGeom>
            <a:noFill/>
            <a:ln w="9525">
              <a:noFill/>
              <a:miter lim="800000"/>
              <a:headEnd/>
              <a:tailEnd/>
            </a:ln>
          </p:spPr>
        </p:pic>
      </p:grpSp>
      <p:grpSp>
        <p:nvGrpSpPr>
          <p:cNvPr id="17" name="Gruppo 28"/>
          <p:cNvGrpSpPr/>
          <p:nvPr/>
        </p:nvGrpSpPr>
        <p:grpSpPr>
          <a:xfrm>
            <a:off x="6300192" y="4581128"/>
            <a:ext cx="2736304" cy="2088232"/>
            <a:chOff x="5220072" y="4293096"/>
            <a:chExt cx="2880320" cy="2160240"/>
          </a:xfrm>
        </p:grpSpPr>
        <p:grpSp>
          <p:nvGrpSpPr>
            <p:cNvPr id="18" name="Gruppo 25"/>
            <p:cNvGrpSpPr/>
            <p:nvPr/>
          </p:nvGrpSpPr>
          <p:grpSpPr>
            <a:xfrm>
              <a:off x="5220072" y="4293096"/>
              <a:ext cx="2880320" cy="2160240"/>
              <a:chOff x="4788024" y="4293096"/>
              <a:chExt cx="2880320" cy="2160240"/>
            </a:xfrm>
          </p:grpSpPr>
          <p:pic>
            <p:nvPicPr>
              <p:cNvPr id="20" name="Picture 4" descr="http://www.melonigroup.it/import/images/40703_big.jpg"/>
              <p:cNvPicPr>
                <a:picLocks noChangeAspect="1" noChangeArrowheads="1"/>
              </p:cNvPicPr>
              <p:nvPr/>
            </p:nvPicPr>
            <p:blipFill>
              <a:blip r:embed="rId8" cstate="print"/>
              <a:srcRect/>
              <a:stretch>
                <a:fillRect/>
              </a:stretch>
            </p:blipFill>
            <p:spPr bwMode="auto">
              <a:xfrm>
                <a:off x="4932040" y="4941168"/>
                <a:ext cx="672580" cy="1440000"/>
              </a:xfrm>
              <a:prstGeom prst="rect">
                <a:avLst/>
              </a:prstGeom>
              <a:noFill/>
            </p:spPr>
          </p:pic>
          <p:pic>
            <p:nvPicPr>
              <p:cNvPr id="21" name="Picture 6" descr="http://cdn.webshopapp.com/f/zzdibi/fm-group-benelux-inox-cleaner-stainless-steel-clea.jpg"/>
              <p:cNvPicPr>
                <a:picLocks noChangeAspect="1" noChangeArrowheads="1"/>
              </p:cNvPicPr>
              <p:nvPr/>
            </p:nvPicPr>
            <p:blipFill>
              <a:blip r:embed="rId9" cstate="print"/>
              <a:srcRect l="21743" r="26408"/>
              <a:stretch>
                <a:fillRect/>
              </a:stretch>
            </p:blipFill>
            <p:spPr bwMode="auto">
              <a:xfrm>
                <a:off x="5724128" y="5013336"/>
                <a:ext cx="497749" cy="1440000"/>
              </a:xfrm>
              <a:prstGeom prst="rect">
                <a:avLst/>
              </a:prstGeom>
              <a:noFill/>
            </p:spPr>
          </p:pic>
          <p:pic>
            <p:nvPicPr>
              <p:cNvPr id="22" name="Picture 2" descr="http://www.sareservice.it/2011/INOXCREMEFRANKE.jpg"/>
              <p:cNvPicPr>
                <a:picLocks noChangeAspect="1" noChangeArrowheads="1"/>
              </p:cNvPicPr>
              <p:nvPr/>
            </p:nvPicPr>
            <p:blipFill>
              <a:blip r:embed="rId10" cstate="print"/>
              <a:srcRect/>
              <a:stretch>
                <a:fillRect/>
              </a:stretch>
            </p:blipFill>
            <p:spPr bwMode="auto">
              <a:xfrm>
                <a:off x="6804248" y="4509120"/>
                <a:ext cx="704933" cy="1260000"/>
              </a:xfrm>
              <a:prstGeom prst="rect">
                <a:avLst/>
              </a:prstGeom>
              <a:noFill/>
              <a:ln w="9525">
                <a:noFill/>
                <a:miter lim="800000"/>
                <a:headEnd/>
                <a:tailEnd/>
              </a:ln>
            </p:spPr>
          </p:pic>
          <p:grpSp>
            <p:nvGrpSpPr>
              <p:cNvPr id="23" name="Gruppo 24"/>
              <p:cNvGrpSpPr/>
              <p:nvPr/>
            </p:nvGrpSpPr>
            <p:grpSpPr>
              <a:xfrm>
                <a:off x="4788024" y="4293096"/>
                <a:ext cx="2880320" cy="2160240"/>
                <a:chOff x="4788024" y="4293096"/>
                <a:chExt cx="2880320" cy="2160240"/>
              </a:xfrm>
            </p:grpSpPr>
            <p:sp>
              <p:nvSpPr>
                <p:cNvPr id="24" name="Rettangolo 19"/>
                <p:cNvSpPr/>
                <p:nvPr/>
              </p:nvSpPr>
              <p:spPr>
                <a:xfrm>
                  <a:off x="4788024" y="4293096"/>
                  <a:ext cx="2880320" cy="216024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it-IT" dirty="0"/>
                </a:p>
              </p:txBody>
            </p:sp>
            <p:grpSp>
              <p:nvGrpSpPr>
                <p:cNvPr id="25" name="Gruppo 23"/>
                <p:cNvGrpSpPr>
                  <a:grpSpLocks noChangeAspect="1"/>
                </p:cNvGrpSpPr>
                <p:nvPr/>
              </p:nvGrpSpPr>
              <p:grpSpPr>
                <a:xfrm>
                  <a:off x="5957873" y="4401168"/>
                  <a:ext cx="576665" cy="576000"/>
                  <a:chOff x="5868144" y="4293096"/>
                  <a:chExt cx="648749" cy="646947"/>
                </a:xfrm>
              </p:grpSpPr>
              <p:sp>
                <p:nvSpPr>
                  <p:cNvPr id="26" name="Ovale 21"/>
                  <p:cNvSpPr/>
                  <p:nvPr/>
                </p:nvSpPr>
                <p:spPr>
                  <a:xfrm>
                    <a:off x="5868144" y="4293096"/>
                    <a:ext cx="648749" cy="646947"/>
                  </a:xfrm>
                  <a:prstGeom prst="ellipse">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0800000">
                    <a:off x="6051452" y="4373964"/>
                    <a:ext cx="282133" cy="487146"/>
                  </a:xfrm>
                  <a:prstGeom prst="rect">
                    <a:avLst/>
                  </a:prstGeom>
                  <a:noFill/>
                  <a:ln w="9525">
                    <a:noFill/>
                    <a:miter lim="800000"/>
                    <a:headEnd/>
                    <a:tailEnd/>
                  </a:ln>
                </p:spPr>
              </p:pic>
            </p:grpSp>
          </p:grpSp>
        </p:grpSp>
        <p:pic>
          <p:nvPicPr>
            <p:cNvPr id="19" name="Picture 9"/>
            <p:cNvPicPr>
              <a:picLocks noChangeAspect="1" noChangeArrowheads="1"/>
            </p:cNvPicPr>
            <p:nvPr/>
          </p:nvPicPr>
          <p:blipFill>
            <a:blip r:embed="rId11" cstate="print"/>
            <a:srcRect r="44390" b="65899"/>
            <a:stretch>
              <a:fillRect/>
            </a:stretch>
          </p:blipFill>
          <p:spPr bwMode="auto">
            <a:xfrm>
              <a:off x="7092280" y="5805264"/>
              <a:ext cx="1008112" cy="618200"/>
            </a:xfrm>
            <a:prstGeom prst="rect">
              <a:avLst/>
            </a:prstGeom>
            <a:noFill/>
            <a:ln w="9525">
              <a:noFill/>
              <a:miter lim="800000"/>
              <a:headEnd/>
              <a:tailEnd/>
            </a:ln>
          </p:spPr>
        </p:pic>
      </p:grpSp>
      <p:pic>
        <p:nvPicPr>
          <p:cNvPr id="2051" name="Picture 3" descr="H:\fotos_calidad\Calella 10-08\calella7 copia.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72200" y="2994201"/>
            <a:ext cx="2164147" cy="144291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fotos_calidad\Calella 10-08\calella8 copia.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56487" y="2780929"/>
            <a:ext cx="1080009" cy="720079"/>
          </a:xfrm>
          <a:prstGeom prst="rect">
            <a:avLst/>
          </a:prstGeom>
          <a:noFill/>
          <a:extLst>
            <a:ext uri="{909E8E84-426E-40DD-AFC4-6F175D3DCCD1}">
              <a14:hiddenFill xmlns:a14="http://schemas.microsoft.com/office/drawing/2010/main">
                <a:solidFill>
                  <a:srgbClr val="FFFFFF"/>
                </a:solidFill>
              </a14:hiddenFill>
            </a:ext>
          </a:extLst>
        </p:spPr>
      </p:pic>
      <p:sp>
        <p:nvSpPr>
          <p:cNvPr id="31" name="Ovale 10"/>
          <p:cNvSpPr/>
          <p:nvPr/>
        </p:nvSpPr>
        <p:spPr>
          <a:xfrm>
            <a:off x="7350877" y="2716455"/>
            <a:ext cx="605499" cy="568529"/>
          </a:xfrm>
          <a:prstGeom prst="ellipse">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2"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524328" y="2780928"/>
            <a:ext cx="263324" cy="428098"/>
          </a:xfrm>
          <a:prstGeom prst="rect">
            <a:avLst/>
          </a:prstGeom>
          <a:noFill/>
          <a:ln w="9525">
            <a:noFill/>
            <a:miter lim="800000"/>
            <a:headEnd/>
            <a:tailEnd/>
          </a:ln>
        </p:spPr>
      </p:pic>
    </p:spTree>
    <p:extLst>
      <p:ext uri="{BB962C8B-B14F-4D97-AF65-F5344CB8AC3E}">
        <p14:creationId xmlns:p14="http://schemas.microsoft.com/office/powerpoint/2010/main" val="3954241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bwMode="auto">
          <a:xfrm>
            <a:off x="323527" y="188640"/>
            <a:ext cx="8352161" cy="342038"/>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defRPr/>
            </a:pPr>
            <a:r>
              <a:rPr lang="es-ES_tradnl" sz="2400" dirty="0" smtClean="0">
                <a:ea typeface="+mj-ea"/>
                <a:cs typeface="+mj-cs"/>
              </a:rPr>
              <a:t>Consejos </a:t>
            </a:r>
            <a:r>
              <a:rPr lang="es-ES_tradnl" sz="2400" dirty="0">
                <a:ea typeface="+mj-ea"/>
                <a:cs typeface="+mj-cs"/>
              </a:rPr>
              <a:t>ú</a:t>
            </a:r>
            <a:r>
              <a:rPr lang="es-ES_tradnl" sz="2400" dirty="0" smtClean="0">
                <a:ea typeface="+mj-ea"/>
                <a:cs typeface="+mj-cs"/>
              </a:rPr>
              <a:t>tiles de limpieza para casos difíciles (1)</a:t>
            </a:r>
            <a:endParaRPr kumimoji="0" lang="es-ES_tradnl" sz="2400" b="0" i="0" u="none" strike="noStrike" kern="1200" cap="none" spc="0" normalizeH="0" baseline="0" dirty="0">
              <a:ln>
                <a:noFill/>
              </a:ln>
              <a:solidFill>
                <a:schemeClr val="tx1"/>
              </a:solidFill>
              <a:effectLst/>
              <a:uLnTx/>
              <a:uFillTx/>
              <a:ea typeface="+mj-ea"/>
              <a:cs typeface="+mj-cs"/>
            </a:endParaRPr>
          </a:p>
        </p:txBody>
      </p:sp>
      <p:grpSp>
        <p:nvGrpSpPr>
          <p:cNvPr id="4" name="Gruppo 18"/>
          <p:cNvGrpSpPr/>
          <p:nvPr/>
        </p:nvGrpSpPr>
        <p:grpSpPr>
          <a:xfrm>
            <a:off x="323527" y="779010"/>
            <a:ext cx="8424937" cy="2469045"/>
            <a:chOff x="467544" y="995807"/>
            <a:chExt cx="8280920" cy="2602508"/>
          </a:xfrm>
        </p:grpSpPr>
        <p:grpSp>
          <p:nvGrpSpPr>
            <p:cNvPr id="5" name="Gruppo 11"/>
            <p:cNvGrpSpPr/>
            <p:nvPr/>
          </p:nvGrpSpPr>
          <p:grpSpPr>
            <a:xfrm>
              <a:off x="467544" y="995807"/>
              <a:ext cx="8280920" cy="1882428"/>
              <a:chOff x="467544" y="1067815"/>
              <a:chExt cx="8280920" cy="1882428"/>
            </a:xfrm>
          </p:grpSpPr>
          <p:sp>
            <p:nvSpPr>
              <p:cNvPr id="7" name="Rettangolo 5"/>
              <p:cNvSpPr/>
              <p:nvPr/>
            </p:nvSpPr>
            <p:spPr>
              <a:xfrm>
                <a:off x="3707904" y="1067815"/>
                <a:ext cx="5040560" cy="1882428"/>
              </a:xfrm>
              <a:prstGeom prst="rect">
                <a:avLst/>
              </a:prstGeom>
            </p:spPr>
            <p:txBody>
              <a:bodyPr wrap="square" lIns="36000" tIns="36000" rIns="36000" bIns="36000">
                <a:spAutoFit/>
              </a:bodyPr>
              <a:lstStyle/>
              <a:p>
                <a:pPr>
                  <a:buFont typeface="Arial" pitchFamily="34" charset="0"/>
                  <a:buChar char="•"/>
                  <a:defRPr/>
                </a:pPr>
                <a:r>
                  <a:rPr lang="en-US" sz="1400" dirty="0"/>
                  <a:t> </a:t>
                </a:r>
                <a:r>
                  <a:rPr lang="es-ES" sz="1400" b="1" dirty="0" smtClean="0"/>
                  <a:t> Las manchas de óxido (contaminación)</a:t>
                </a:r>
              </a:p>
              <a:p>
                <a:pPr algn="just">
                  <a:defRPr/>
                </a:pPr>
                <a:r>
                  <a:rPr lang="es-ES" sz="1400" dirty="0" smtClean="0"/>
                  <a:t>Las manchas de óxido suelen proceder de pequeñas partículas ferrosas liberadas por latas o herramientas de hierro apoyado en la superficie de acero inoxidable. </a:t>
                </a:r>
              </a:p>
              <a:p>
                <a:pPr algn="just">
                  <a:defRPr/>
                </a:pPr>
                <a:r>
                  <a:rPr lang="es-ES" sz="1400" dirty="0" smtClean="0"/>
                  <a:t>Para eliminarlas, aplicar una crema detergente con un paño suave húmedo y frotar con suavidad. Si la mancha persiste, utilizando un producto específico pasivante inox podría resolver el problema.</a:t>
                </a:r>
                <a:endParaRPr lang="es-ES" sz="1400" b="1" dirty="0"/>
              </a:p>
            </p:txBody>
          </p:sp>
          <p:pic>
            <p:nvPicPr>
              <p:cNvPr id="8" name="Picture 3"/>
              <p:cNvPicPr>
                <a:picLocks noChangeAspect="1" noChangeArrowheads="1"/>
              </p:cNvPicPr>
              <p:nvPr/>
            </p:nvPicPr>
            <p:blipFill>
              <a:blip r:embed="rId2" cstate="print"/>
              <a:srcRect/>
              <a:stretch>
                <a:fillRect/>
              </a:stretch>
            </p:blipFill>
            <p:spPr bwMode="auto">
              <a:xfrm>
                <a:off x="467544" y="1196752"/>
                <a:ext cx="3137837" cy="1728192"/>
              </a:xfrm>
              <a:prstGeom prst="rect">
                <a:avLst/>
              </a:prstGeom>
              <a:noFill/>
              <a:ln w="9525">
                <a:noFill/>
                <a:miter lim="800000"/>
                <a:headEnd/>
                <a:tailEnd/>
              </a:ln>
            </p:spPr>
          </p:pic>
        </p:grpSp>
        <p:sp>
          <p:nvSpPr>
            <p:cNvPr id="6" name="CasellaDiTesto 17"/>
            <p:cNvSpPr txBox="1"/>
            <p:nvPr/>
          </p:nvSpPr>
          <p:spPr>
            <a:xfrm>
              <a:off x="467544" y="2878235"/>
              <a:ext cx="8280920" cy="720080"/>
            </a:xfrm>
            <a:prstGeom prst="rect">
              <a:avLst/>
            </a:prstGeom>
            <a:noFill/>
          </p:spPr>
          <p:txBody>
            <a:bodyPr wrap="square" lIns="0" tIns="0" rIns="0" bIns="0" rtlCol="0">
              <a:normAutofit/>
            </a:bodyPr>
            <a:lstStyle/>
            <a:p>
              <a:pPr algn="just"/>
              <a:r>
                <a:rPr lang="es-ES" sz="1400" dirty="0" smtClean="0"/>
                <a:t>En los edificios nuevos, después del primer uso de la grifería, se recomienda limpiar y enjuagar bien la superficie inox. </a:t>
              </a:r>
              <a:r>
                <a:rPr lang="es-ES" sz="1400" dirty="0"/>
                <a:t>p</a:t>
              </a:r>
              <a:r>
                <a:rPr lang="es-ES" sz="1400" dirty="0" smtClean="0"/>
                <a:t>uesto que las tuberías de agua podrían contener pequeñas partículas ferrosas que pueden causar la oxidación del acero inoxidable.</a:t>
              </a:r>
              <a:endParaRPr lang="en-US" sz="1400" dirty="0"/>
            </a:p>
          </p:txBody>
        </p:sp>
      </p:grpSp>
      <p:grpSp>
        <p:nvGrpSpPr>
          <p:cNvPr id="9" name="Gruppo 14"/>
          <p:cNvGrpSpPr/>
          <p:nvPr/>
        </p:nvGrpSpPr>
        <p:grpSpPr>
          <a:xfrm>
            <a:off x="323527" y="3284984"/>
            <a:ext cx="8424937" cy="1297210"/>
            <a:chOff x="539552" y="4005064"/>
            <a:chExt cx="7848872" cy="1297210"/>
          </a:xfrm>
        </p:grpSpPr>
        <p:sp>
          <p:nvSpPr>
            <p:cNvPr id="10" name="Rettangolo 8"/>
            <p:cNvSpPr/>
            <p:nvPr/>
          </p:nvSpPr>
          <p:spPr>
            <a:xfrm>
              <a:off x="2123728" y="4183190"/>
              <a:ext cx="6264696" cy="848300"/>
            </a:xfrm>
            <a:prstGeom prst="rect">
              <a:avLst/>
            </a:prstGeom>
          </p:spPr>
          <p:txBody>
            <a:bodyPr wrap="square" lIns="36000" tIns="36000" rIns="36000" bIns="36000">
              <a:spAutoFit/>
            </a:bodyPr>
            <a:lstStyle/>
            <a:p>
              <a:pPr algn="just">
                <a:lnSpc>
                  <a:spcPct val="120000"/>
                </a:lnSpc>
                <a:buFont typeface="Arial" pitchFamily="34" charset="0"/>
                <a:buChar char="•"/>
                <a:defRPr/>
              </a:pPr>
              <a:r>
                <a:rPr lang="en-US" sz="1100" b="1" dirty="0" smtClean="0"/>
                <a:t> </a:t>
              </a:r>
              <a:r>
                <a:rPr lang="es-ES" sz="1400" b="1" dirty="0" smtClean="0"/>
                <a:t>Huellas dactilares</a:t>
              </a:r>
            </a:p>
            <a:p>
              <a:pPr algn="just">
                <a:lnSpc>
                  <a:spcPct val="120000"/>
                </a:lnSpc>
                <a:defRPr/>
              </a:pPr>
              <a:r>
                <a:rPr lang="es-ES" sz="1400" dirty="0" smtClean="0"/>
                <a:t>Para la eliminación de las huellas dactilares puede utilizar un detergente suave, un lava platos o un paño suave (microfibra) con limpiacristales.</a:t>
              </a:r>
            </a:p>
          </p:txBody>
        </p:sp>
        <p:pic>
          <p:nvPicPr>
            <p:cNvPr id="11" name="Picture 2"/>
            <p:cNvPicPr>
              <a:picLocks noChangeAspect="1" noChangeArrowheads="1"/>
            </p:cNvPicPr>
            <p:nvPr/>
          </p:nvPicPr>
          <p:blipFill>
            <a:blip r:embed="rId3" cstate="print"/>
            <a:srcRect/>
            <a:stretch>
              <a:fillRect/>
            </a:stretch>
          </p:blipFill>
          <p:spPr bwMode="auto">
            <a:xfrm>
              <a:off x="539552" y="4005064"/>
              <a:ext cx="1368152" cy="1297210"/>
            </a:xfrm>
            <a:prstGeom prst="rect">
              <a:avLst/>
            </a:prstGeom>
            <a:noFill/>
            <a:ln w="9525">
              <a:noFill/>
              <a:miter lim="800000"/>
              <a:headEnd/>
              <a:tailEnd/>
            </a:ln>
          </p:spPr>
        </p:pic>
      </p:grpSp>
      <p:grpSp>
        <p:nvGrpSpPr>
          <p:cNvPr id="12" name="Gruppo 16"/>
          <p:cNvGrpSpPr/>
          <p:nvPr/>
        </p:nvGrpSpPr>
        <p:grpSpPr>
          <a:xfrm>
            <a:off x="323527" y="4704928"/>
            <a:ext cx="8424937" cy="1388368"/>
            <a:chOff x="467544" y="5157192"/>
            <a:chExt cx="8280920" cy="1388368"/>
          </a:xfrm>
        </p:grpSpPr>
        <p:pic>
          <p:nvPicPr>
            <p:cNvPr id="13" name="Picture 3"/>
            <p:cNvPicPr>
              <a:picLocks noChangeAspect="1" noChangeArrowheads="1"/>
            </p:cNvPicPr>
            <p:nvPr/>
          </p:nvPicPr>
          <p:blipFill>
            <a:blip r:embed="rId4" cstate="print"/>
            <a:srcRect/>
            <a:stretch>
              <a:fillRect/>
            </a:stretch>
          </p:blipFill>
          <p:spPr bwMode="auto">
            <a:xfrm>
              <a:off x="467544" y="5157192"/>
              <a:ext cx="2473030" cy="1388368"/>
            </a:xfrm>
            <a:prstGeom prst="rect">
              <a:avLst/>
            </a:prstGeom>
            <a:noFill/>
            <a:ln w="9525">
              <a:noFill/>
              <a:miter lim="800000"/>
              <a:headEnd/>
              <a:tailEnd/>
            </a:ln>
          </p:spPr>
        </p:pic>
        <p:sp>
          <p:nvSpPr>
            <p:cNvPr id="14" name="Rettangolo 15"/>
            <p:cNvSpPr/>
            <p:nvPr/>
          </p:nvSpPr>
          <p:spPr>
            <a:xfrm>
              <a:off x="2987824" y="5198771"/>
              <a:ext cx="5760640" cy="1143766"/>
            </a:xfrm>
            <a:prstGeom prst="rect">
              <a:avLst/>
            </a:prstGeom>
          </p:spPr>
          <p:txBody>
            <a:bodyPr wrap="square" lIns="36000" tIns="36000" rIns="36000" bIns="36000">
              <a:spAutoFit/>
            </a:bodyPr>
            <a:lstStyle/>
            <a:p>
              <a:pPr algn="just">
                <a:lnSpc>
                  <a:spcPct val="120000"/>
                </a:lnSpc>
                <a:buFont typeface="Arial" pitchFamily="34" charset="0"/>
                <a:buChar char="•"/>
                <a:defRPr/>
              </a:pPr>
              <a:r>
                <a:rPr lang="es-ES" sz="1600" b="1" dirty="0" smtClean="0"/>
                <a:t>Manchas de té o café.</a:t>
              </a:r>
            </a:p>
            <a:p>
              <a:pPr algn="just">
                <a:lnSpc>
                  <a:spcPct val="120000"/>
                </a:lnSpc>
                <a:defRPr/>
              </a:pPr>
              <a:r>
                <a:rPr lang="es-ES" sz="1400" dirty="0" smtClean="0"/>
                <a:t>Para </a:t>
              </a:r>
              <a:r>
                <a:rPr lang="es-ES" sz="1400" dirty="0"/>
                <a:t>quitar las manchas de té o café se </a:t>
              </a:r>
              <a:r>
                <a:rPr lang="es-ES" sz="1400" dirty="0" smtClean="0"/>
                <a:t>aplica </a:t>
              </a:r>
              <a:r>
                <a:rPr lang="es-ES" sz="1400" dirty="0"/>
                <a:t>una solución de </a:t>
              </a:r>
              <a:r>
                <a:rPr lang="es-ES" sz="1400" dirty="0" smtClean="0"/>
                <a:t>sosa </a:t>
              </a:r>
              <a:r>
                <a:rPr lang="es-ES" sz="1400" dirty="0"/>
                <a:t>y agua. Después de 15 minutos enjuague </a:t>
              </a:r>
              <a:r>
                <a:rPr lang="es-ES" sz="1400" dirty="0" smtClean="0"/>
                <a:t>abundantemente </a:t>
              </a:r>
              <a:r>
                <a:rPr lang="es-ES" sz="1400" dirty="0"/>
                <a:t>y seque la superficie con un paño suave.</a:t>
              </a:r>
              <a:endParaRPr lang="en-US" sz="1400" dirty="0"/>
            </a:p>
          </p:txBody>
        </p:sp>
      </p:grpSp>
      <p:pic>
        <p:nvPicPr>
          <p:cNvPr id="15" name="14 Imagen" descr="Brand Book"/>
          <p:cNvPicPr/>
          <p:nvPr/>
        </p:nvPicPr>
        <p:blipFill>
          <a:blip r:embed="rId5">
            <a:extLst>
              <a:ext uri="{28A0092B-C50C-407E-A947-70E740481C1C}">
                <a14:useLocalDpi xmlns:a14="http://schemas.microsoft.com/office/drawing/2010/main" val="0"/>
              </a:ext>
            </a:extLst>
          </a:blip>
          <a:srcRect/>
          <a:stretch>
            <a:fillRect/>
          </a:stretch>
        </p:blipFill>
        <p:spPr bwMode="auto">
          <a:xfrm>
            <a:off x="7164289" y="5589240"/>
            <a:ext cx="1872208" cy="1224136"/>
          </a:xfrm>
          <a:prstGeom prst="rect">
            <a:avLst/>
          </a:prstGeom>
          <a:noFill/>
          <a:ln>
            <a:noFill/>
          </a:ln>
        </p:spPr>
      </p:pic>
      <p:pic>
        <p:nvPicPr>
          <p:cNvPr id="16" name="Picture Placeholder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3144" y="5929166"/>
            <a:ext cx="1069524" cy="884210"/>
          </a:xfrm>
          <a:prstGeom prst="rect">
            <a:avLst/>
          </a:prstGeom>
        </p:spPr>
      </p:pic>
    </p:spTree>
    <p:extLst>
      <p:ext uri="{BB962C8B-B14F-4D97-AF65-F5344CB8AC3E}">
        <p14:creationId xmlns:p14="http://schemas.microsoft.com/office/powerpoint/2010/main" val="1400707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bwMode="auto">
          <a:xfrm>
            <a:off x="323527" y="188640"/>
            <a:ext cx="8352161" cy="342038"/>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defRPr/>
            </a:pPr>
            <a:r>
              <a:rPr lang="es-ES_tradnl" sz="2400" dirty="0" smtClean="0">
                <a:ea typeface="+mj-ea"/>
                <a:cs typeface="+mj-cs"/>
              </a:rPr>
              <a:t>Consejos </a:t>
            </a:r>
            <a:r>
              <a:rPr lang="es-ES_tradnl" sz="2400" dirty="0">
                <a:ea typeface="+mj-ea"/>
                <a:cs typeface="+mj-cs"/>
              </a:rPr>
              <a:t>ú</a:t>
            </a:r>
            <a:r>
              <a:rPr lang="es-ES_tradnl" sz="2400" dirty="0" smtClean="0">
                <a:ea typeface="+mj-ea"/>
                <a:cs typeface="+mj-cs"/>
              </a:rPr>
              <a:t>tiles de limpieza para casos difíciles (2)</a:t>
            </a:r>
            <a:endParaRPr kumimoji="0" lang="es-ES_tradnl" sz="2400" b="0" i="0" u="none" strike="noStrike" kern="1200" cap="none" spc="0" normalizeH="0" baseline="0" dirty="0">
              <a:ln>
                <a:noFill/>
              </a:ln>
              <a:solidFill>
                <a:schemeClr val="tx1"/>
              </a:solidFill>
              <a:effectLst/>
              <a:uLnTx/>
              <a:uFillTx/>
              <a:ea typeface="+mj-ea"/>
              <a:cs typeface="+mj-cs"/>
            </a:endParaRPr>
          </a:p>
        </p:txBody>
      </p:sp>
      <p:grpSp>
        <p:nvGrpSpPr>
          <p:cNvPr id="4" name="Gruppo 11"/>
          <p:cNvGrpSpPr/>
          <p:nvPr/>
        </p:nvGrpSpPr>
        <p:grpSpPr>
          <a:xfrm>
            <a:off x="425984" y="908720"/>
            <a:ext cx="8280920" cy="2436649"/>
            <a:chOff x="395536" y="1196752"/>
            <a:chExt cx="8280920" cy="2436649"/>
          </a:xfrm>
        </p:grpSpPr>
        <p:sp>
          <p:nvSpPr>
            <p:cNvPr id="5" name="Rettangolo 5"/>
            <p:cNvSpPr/>
            <p:nvPr/>
          </p:nvSpPr>
          <p:spPr>
            <a:xfrm>
              <a:off x="3635896" y="1196974"/>
              <a:ext cx="5040560" cy="2436427"/>
            </a:xfrm>
            <a:prstGeom prst="rect">
              <a:avLst/>
            </a:prstGeom>
          </p:spPr>
          <p:txBody>
            <a:bodyPr wrap="square" lIns="36000" tIns="36000" rIns="36000" bIns="36000">
              <a:spAutoFit/>
            </a:bodyPr>
            <a:lstStyle/>
            <a:p>
              <a:pPr algn="just">
                <a:lnSpc>
                  <a:spcPct val="120000"/>
                </a:lnSpc>
                <a:buFont typeface="Arial" pitchFamily="34" charset="0"/>
                <a:buChar char="•"/>
                <a:defRPr/>
              </a:pPr>
              <a:r>
                <a:rPr lang="en-US" sz="1600" dirty="0"/>
                <a:t> </a:t>
              </a:r>
              <a:r>
                <a:rPr lang="en-US" sz="1400" b="1" dirty="0" smtClean="0"/>
                <a:t>Cal</a:t>
              </a:r>
              <a:endParaRPr lang="en-US" sz="1400" b="1" dirty="0"/>
            </a:p>
            <a:p>
              <a:pPr algn="just">
                <a:lnSpc>
                  <a:spcPct val="120000"/>
                </a:lnSpc>
                <a:defRPr/>
              </a:pPr>
              <a:r>
                <a:rPr lang="es-ES" sz="1400" dirty="0" smtClean="0"/>
                <a:t>Para </a:t>
              </a:r>
              <a:r>
                <a:rPr lang="es-ES" sz="1400" dirty="0"/>
                <a:t>quitar las manchas de </a:t>
              </a:r>
              <a:r>
                <a:rPr lang="es-ES" sz="1400" dirty="0" smtClean="0"/>
                <a:t>cal </a:t>
              </a:r>
              <a:r>
                <a:rPr lang="es-ES" sz="1400" dirty="0"/>
                <a:t>se </a:t>
              </a:r>
              <a:r>
                <a:rPr lang="es-ES" sz="1400" dirty="0" smtClean="0"/>
                <a:t>aplica </a:t>
              </a:r>
              <a:r>
                <a:rPr lang="es-ES" sz="1400" dirty="0"/>
                <a:t>crema detergente con un paño húmedo. </a:t>
              </a:r>
              <a:endParaRPr lang="es-ES" sz="1400" dirty="0" smtClean="0"/>
            </a:p>
            <a:p>
              <a:pPr algn="just">
                <a:lnSpc>
                  <a:spcPct val="120000"/>
                </a:lnSpc>
                <a:defRPr/>
              </a:pPr>
              <a:endParaRPr lang="es-ES" sz="1400" dirty="0"/>
            </a:p>
            <a:p>
              <a:pPr algn="just">
                <a:lnSpc>
                  <a:spcPct val="120000"/>
                </a:lnSpc>
                <a:defRPr/>
              </a:pPr>
              <a:r>
                <a:rPr lang="es-ES" sz="1400" dirty="0"/>
                <a:t>Un remedio </a:t>
              </a:r>
              <a:r>
                <a:rPr lang="es-ES" sz="1400" dirty="0" smtClean="0"/>
                <a:t>casero </a:t>
              </a:r>
              <a:r>
                <a:rPr lang="es-ES" sz="1400" dirty="0"/>
                <a:t>para las manchas difíciles de </a:t>
              </a:r>
              <a:r>
                <a:rPr lang="es-ES" sz="1400" dirty="0" smtClean="0"/>
                <a:t>cal </a:t>
              </a:r>
              <a:r>
                <a:rPr lang="es-ES" sz="1400" dirty="0"/>
                <a:t>es el uso de agua caliente con ¼ de vinagre blanco, frotando la superficie en la dirección </a:t>
              </a:r>
              <a:r>
                <a:rPr lang="es-ES" sz="1400" dirty="0" smtClean="0"/>
                <a:t>del pulido </a:t>
              </a:r>
              <a:r>
                <a:rPr lang="es-ES" sz="1400" dirty="0"/>
                <a:t>con una esponja de material sintético, teniendo </a:t>
              </a:r>
              <a:r>
                <a:rPr lang="es-ES" sz="1400" dirty="0" smtClean="0"/>
                <a:t>especial cuidado en aclarar abundantemente </a:t>
              </a:r>
              <a:r>
                <a:rPr lang="es-ES" sz="1400" dirty="0"/>
                <a:t>y </a:t>
              </a:r>
              <a:r>
                <a:rPr lang="es-ES" sz="1400" dirty="0" smtClean="0"/>
                <a:t> en secar con </a:t>
              </a:r>
              <a:r>
                <a:rPr lang="es-ES" sz="1400" dirty="0"/>
                <a:t>un paño </a:t>
              </a:r>
              <a:r>
                <a:rPr lang="es-ES" sz="1400" dirty="0" smtClean="0"/>
                <a:t>suave</a:t>
              </a:r>
              <a:endParaRPr lang="en-US" sz="1000" dirty="0">
                <a:solidFill>
                  <a:srgbClr val="FF0000"/>
                </a:solidFill>
              </a:endParaRPr>
            </a:p>
          </p:txBody>
        </p:sp>
        <p:pic>
          <p:nvPicPr>
            <p:cNvPr id="6" name="Picture 2"/>
            <p:cNvPicPr>
              <a:picLocks noChangeAspect="1" noChangeArrowheads="1"/>
            </p:cNvPicPr>
            <p:nvPr/>
          </p:nvPicPr>
          <p:blipFill>
            <a:blip r:embed="rId2" cstate="print"/>
            <a:srcRect/>
            <a:stretch>
              <a:fillRect/>
            </a:stretch>
          </p:blipFill>
          <p:spPr bwMode="auto">
            <a:xfrm>
              <a:off x="395536" y="1196752"/>
              <a:ext cx="3203983" cy="1164231"/>
            </a:xfrm>
            <a:prstGeom prst="rect">
              <a:avLst/>
            </a:prstGeom>
            <a:noFill/>
            <a:ln w="9525">
              <a:noFill/>
              <a:miter lim="800000"/>
              <a:headEnd/>
              <a:tailEnd/>
            </a:ln>
          </p:spPr>
        </p:pic>
      </p:grpSp>
      <p:pic>
        <p:nvPicPr>
          <p:cNvPr id="7" name="Picture 2" descr="https://encrypted-tbn1.gstatic.com/images?q=tbn:ANd9GcSmpQsUFqEfNR_1mIPsWELwtlF1cJNbVnnOzTEGtRyV2iuviWQJ7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32856"/>
            <a:ext cx="1881909" cy="191283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o 16"/>
          <p:cNvGrpSpPr/>
          <p:nvPr/>
        </p:nvGrpSpPr>
        <p:grpSpPr>
          <a:xfrm>
            <a:off x="684857" y="3573016"/>
            <a:ext cx="7847583" cy="2997364"/>
            <a:chOff x="684857" y="4077072"/>
            <a:chExt cx="7847583" cy="2997364"/>
          </a:xfrm>
        </p:grpSpPr>
        <p:grpSp>
          <p:nvGrpSpPr>
            <p:cNvPr id="9" name="Gruppo 10"/>
            <p:cNvGrpSpPr/>
            <p:nvPr/>
          </p:nvGrpSpPr>
          <p:grpSpPr>
            <a:xfrm>
              <a:off x="684857" y="4077072"/>
              <a:ext cx="7847583" cy="2376264"/>
              <a:chOff x="684857" y="4077072"/>
              <a:chExt cx="7847583" cy="2376264"/>
            </a:xfrm>
          </p:grpSpPr>
          <p:pic>
            <p:nvPicPr>
              <p:cNvPr id="12" name="Picture 2"/>
              <p:cNvPicPr>
                <a:picLocks noChangeAspect="1" noChangeArrowheads="1"/>
              </p:cNvPicPr>
              <p:nvPr/>
            </p:nvPicPr>
            <p:blipFill>
              <a:blip r:embed="rId4" cstate="print"/>
              <a:srcRect/>
              <a:stretch>
                <a:fillRect/>
              </a:stretch>
            </p:blipFill>
            <p:spPr bwMode="auto">
              <a:xfrm>
                <a:off x="684857" y="4513009"/>
                <a:ext cx="2590999" cy="1940327"/>
              </a:xfrm>
              <a:prstGeom prst="rect">
                <a:avLst/>
              </a:prstGeom>
              <a:noFill/>
              <a:ln w="9525">
                <a:noFill/>
                <a:miter lim="800000"/>
                <a:headEnd/>
                <a:tailEnd/>
              </a:ln>
            </p:spPr>
          </p:pic>
          <p:sp>
            <p:nvSpPr>
              <p:cNvPr id="13" name="CasellaDiTesto 9"/>
              <p:cNvSpPr txBox="1"/>
              <p:nvPr/>
            </p:nvSpPr>
            <p:spPr>
              <a:xfrm>
                <a:off x="3707904" y="4077072"/>
                <a:ext cx="4824536" cy="945356"/>
              </a:xfrm>
              <a:prstGeom prst="rect">
                <a:avLst/>
              </a:prstGeom>
              <a:noFill/>
            </p:spPr>
            <p:txBody>
              <a:bodyPr wrap="square" lIns="0" tIns="0" rIns="0" bIns="0" rtlCol="0">
                <a:normAutofit lnSpcReduction="10000"/>
              </a:bodyPr>
              <a:lstStyle/>
              <a:p>
                <a:pPr algn="just">
                  <a:lnSpc>
                    <a:spcPct val="120000"/>
                  </a:lnSpc>
                  <a:buFont typeface="Arial" pitchFamily="34" charset="0"/>
                  <a:buChar char="•"/>
                  <a:defRPr/>
                </a:pPr>
                <a:r>
                  <a:rPr lang="es-ES" sz="1400" b="1" dirty="0" smtClean="0"/>
                  <a:t> Manchas de grasa caliente</a:t>
                </a:r>
                <a:endParaRPr lang="es-ES" sz="1400" dirty="0" smtClean="0"/>
              </a:p>
              <a:p>
                <a:pPr algn="just">
                  <a:lnSpc>
                    <a:spcPct val="120000"/>
                  </a:lnSpc>
                  <a:defRPr/>
                </a:pPr>
                <a:r>
                  <a:rPr lang="es-ES" sz="1400" dirty="0" smtClean="0"/>
                  <a:t>Para limpiar los restos de sustancias grasas calientes, se sugiere el uso de alcohol desnaturalizado o detergente Inox </a:t>
                </a:r>
                <a:r>
                  <a:rPr lang="es-ES" sz="1400" dirty="0" err="1" smtClean="0"/>
                  <a:t>Crem</a:t>
                </a:r>
                <a:r>
                  <a:rPr lang="es-ES" sz="1400" dirty="0" smtClean="0"/>
                  <a:t>.</a:t>
                </a:r>
              </a:p>
              <a:p>
                <a:endParaRPr lang="it-IT" sz="1000" dirty="0">
                  <a:solidFill>
                    <a:srgbClr val="FF0000"/>
                  </a:solidFill>
                </a:endParaRPr>
              </a:p>
            </p:txBody>
          </p:sp>
        </p:grpSp>
        <p:pic>
          <p:nvPicPr>
            <p:cNvPr id="10" name="Picture 4" descr="pasta-inox"/>
            <p:cNvPicPr>
              <a:picLocks noChangeAspect="1" noChangeArrowheads="1"/>
            </p:cNvPicPr>
            <p:nvPr/>
          </p:nvPicPr>
          <p:blipFill>
            <a:blip r:embed="rId5" cstate="print"/>
            <a:srcRect/>
            <a:stretch>
              <a:fillRect/>
            </a:stretch>
          </p:blipFill>
          <p:spPr bwMode="auto">
            <a:xfrm>
              <a:off x="3767994" y="5094436"/>
              <a:ext cx="1933199" cy="1980000"/>
            </a:xfrm>
            <a:prstGeom prst="roundRect">
              <a:avLst/>
            </a:prstGeom>
            <a:noFill/>
            <a:ln w="9525">
              <a:noFill/>
              <a:miter lim="800000"/>
              <a:headEnd/>
              <a:tailEnd/>
            </a:ln>
          </p:spPr>
        </p:pic>
        <p:pic>
          <p:nvPicPr>
            <p:cNvPr id="11" name="Picture 4" descr="inox-creme"/>
            <p:cNvPicPr>
              <a:picLocks noChangeAspect="1" noChangeArrowheads="1"/>
            </p:cNvPicPr>
            <p:nvPr/>
          </p:nvPicPr>
          <p:blipFill>
            <a:blip r:embed="rId6" cstate="print"/>
            <a:srcRect/>
            <a:stretch>
              <a:fillRect/>
            </a:stretch>
          </p:blipFill>
          <p:spPr bwMode="auto">
            <a:xfrm>
              <a:off x="5875446" y="5094436"/>
              <a:ext cx="1360850" cy="1980000"/>
            </a:xfrm>
            <a:prstGeom prst="roundRect">
              <a:avLst/>
            </a:prstGeom>
            <a:noFill/>
            <a:ln w="9525">
              <a:noFill/>
              <a:miter lim="800000"/>
              <a:headEnd/>
              <a:tailEnd/>
            </a:ln>
          </p:spPr>
        </p:pic>
      </p:grpSp>
      <p:pic>
        <p:nvPicPr>
          <p:cNvPr id="14" name="Picture Placeholder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4328" y="5638575"/>
            <a:ext cx="1447531" cy="1045065"/>
          </a:xfrm>
          <a:prstGeom prst="rect">
            <a:avLst/>
          </a:prstGeom>
        </p:spPr>
      </p:pic>
      <p:pic>
        <p:nvPicPr>
          <p:cNvPr id="15" name="Picture Placeholder 60"/>
          <p:cNvPicPr>
            <a:picLocks noChangeAspect="1"/>
          </p:cNvPicPr>
          <p:nvPr/>
        </p:nvPicPr>
        <p:blipFill rotWithShape="1">
          <a:blip r:embed="rId8" cstate="print">
            <a:extLst>
              <a:ext uri="{28A0092B-C50C-407E-A947-70E740481C1C}">
                <a14:useLocalDpi xmlns:a14="http://schemas.microsoft.com/office/drawing/2010/main" val="0"/>
              </a:ext>
            </a:extLst>
          </a:blip>
          <a:srcRect l="-12816" r="-12816"/>
          <a:stretch/>
        </p:blipFill>
        <p:spPr>
          <a:xfrm>
            <a:off x="2125271" y="2708920"/>
            <a:ext cx="1510625" cy="1198082"/>
          </a:xfrm>
          <a:prstGeom prst="rect">
            <a:avLst/>
          </a:prstGeom>
        </p:spPr>
      </p:pic>
      <p:pic>
        <p:nvPicPr>
          <p:cNvPr id="16" name="Picture Placeholder 6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623" y="5877272"/>
            <a:ext cx="607945" cy="884211"/>
          </a:xfrm>
          <a:prstGeom prst="rect">
            <a:avLst/>
          </a:prstGeom>
        </p:spPr>
      </p:pic>
    </p:spTree>
    <p:extLst>
      <p:ext uri="{BB962C8B-B14F-4D97-AF65-F5344CB8AC3E}">
        <p14:creationId xmlns:p14="http://schemas.microsoft.com/office/powerpoint/2010/main" val="93333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s-ES_tradnl" b="0" cap="none" dirty="0">
                <a:solidFill>
                  <a:prstClr val="white"/>
                </a:solidFill>
                <a:latin typeface="Calibri"/>
              </a:rPr>
              <a:t>Gracias por vuestra atención.</a:t>
            </a:r>
            <a:br>
              <a:rPr lang="es-ES_tradnl" b="0" cap="none" dirty="0">
                <a:solidFill>
                  <a:prstClr val="white"/>
                </a:solidFill>
                <a:latin typeface="Calibri"/>
              </a:rPr>
            </a:br>
            <a:r>
              <a:rPr lang="es-ES_tradnl" b="0" cap="none" dirty="0">
                <a:solidFill>
                  <a:prstClr val="white"/>
                </a:solidFill>
                <a:latin typeface="Calibri"/>
              </a:rPr>
              <a:t/>
            </a:r>
            <a:br>
              <a:rPr lang="es-ES_tradnl" b="0" cap="none" dirty="0">
                <a:solidFill>
                  <a:prstClr val="white"/>
                </a:solidFill>
                <a:latin typeface="Calibri"/>
              </a:rPr>
            </a:br>
            <a:r>
              <a:rPr lang="es-ES_tradnl" b="0" cap="none" dirty="0">
                <a:solidFill>
                  <a:prstClr val="white"/>
                </a:solidFill>
                <a:latin typeface="Calibri"/>
              </a:rPr>
              <a:t>Si necesitáis cualquier aclaración complementaria, no dudéis en consultarme</a:t>
            </a:r>
            <a:endParaRPr lang="de-CH" dirty="0"/>
          </a:p>
        </p:txBody>
      </p:sp>
      <p:sp>
        <p:nvSpPr>
          <p:cNvPr id="4" name="Subtitle 3"/>
          <p:cNvSpPr>
            <a:spLocks noGrp="1"/>
          </p:cNvSpPr>
          <p:nvPr>
            <p:ph type="subTitle" idx="1"/>
          </p:nvPr>
        </p:nvSpPr>
        <p:spPr>
          <a:xfrm>
            <a:off x="719138" y="2603501"/>
            <a:ext cx="4068886" cy="3381374"/>
          </a:xfrm>
        </p:spPr>
        <p:txBody>
          <a:bodyPr/>
          <a:lstStyle/>
          <a:p>
            <a:pPr lvl="0">
              <a:spcBef>
                <a:spcPct val="20000"/>
              </a:spcBef>
            </a:pPr>
            <a:r>
              <a:rPr lang="en-US" b="1" dirty="0">
                <a:solidFill>
                  <a:prstClr val="black"/>
                </a:solidFill>
                <a:latin typeface="Calibri"/>
              </a:rPr>
              <a:t>Juan Alvarez</a:t>
            </a:r>
          </a:p>
          <a:p>
            <a:pPr lvl="0">
              <a:spcBef>
                <a:spcPct val="20000"/>
              </a:spcBef>
            </a:pPr>
            <a:r>
              <a:rPr lang="en-US" dirty="0">
                <a:solidFill>
                  <a:prstClr val="black"/>
                </a:solidFill>
                <a:latin typeface="Calibri"/>
              </a:rPr>
              <a:t>Quality Manager</a:t>
            </a:r>
          </a:p>
          <a:p>
            <a:pPr lvl="0">
              <a:spcBef>
                <a:spcPct val="20000"/>
              </a:spcBef>
            </a:pPr>
            <a:r>
              <a:rPr lang="en-US" dirty="0">
                <a:solidFill>
                  <a:prstClr val="black"/>
                </a:solidFill>
                <a:latin typeface="Calibri"/>
              </a:rPr>
              <a:t>Franke </a:t>
            </a:r>
            <a:r>
              <a:rPr lang="es-ES_tradnl" dirty="0">
                <a:solidFill>
                  <a:prstClr val="black"/>
                </a:solidFill>
                <a:latin typeface="Calibri"/>
              </a:rPr>
              <a:t>España</a:t>
            </a:r>
            <a:r>
              <a:rPr lang="en-US" dirty="0">
                <a:solidFill>
                  <a:prstClr val="black"/>
                </a:solidFill>
                <a:latin typeface="Calibri"/>
              </a:rPr>
              <a:t> S.A.U</a:t>
            </a:r>
          </a:p>
          <a:p>
            <a:pPr lvl="0">
              <a:spcBef>
                <a:spcPct val="20000"/>
              </a:spcBef>
            </a:pPr>
            <a:r>
              <a:rPr lang="es-ES_tradnl" dirty="0">
                <a:solidFill>
                  <a:prstClr val="black"/>
                </a:solidFill>
                <a:latin typeface="Calibri"/>
              </a:rPr>
              <a:t>Mollet del Vallés </a:t>
            </a:r>
          </a:p>
          <a:p>
            <a:pPr lvl="0">
              <a:spcBef>
                <a:spcPct val="20000"/>
              </a:spcBef>
            </a:pPr>
            <a:r>
              <a:rPr lang="es-ES_tradnl" dirty="0">
                <a:solidFill>
                  <a:prstClr val="black"/>
                </a:solidFill>
                <a:latin typeface="Calibri"/>
              </a:rPr>
              <a:t>España</a:t>
            </a:r>
          </a:p>
          <a:p>
            <a:pPr lvl="0">
              <a:spcBef>
                <a:spcPct val="20000"/>
              </a:spcBef>
            </a:pPr>
            <a:r>
              <a:rPr lang="en-US" dirty="0">
                <a:solidFill>
                  <a:prstClr val="black"/>
                </a:solidFill>
                <a:latin typeface="Calibri"/>
              </a:rPr>
              <a:t>Phone: +34 93 565 35 33</a:t>
            </a:r>
          </a:p>
          <a:p>
            <a:pPr lvl="0">
              <a:spcBef>
                <a:spcPct val="20000"/>
              </a:spcBef>
            </a:pPr>
            <a:r>
              <a:rPr lang="en-US" dirty="0">
                <a:solidFill>
                  <a:prstClr val="black"/>
                </a:solidFill>
                <a:latin typeface="Calibri"/>
              </a:rPr>
              <a:t>Mobile: +34 666 40 15 91</a:t>
            </a:r>
          </a:p>
          <a:p>
            <a:pPr lvl="0">
              <a:spcBef>
                <a:spcPct val="20000"/>
              </a:spcBef>
            </a:pPr>
            <a:r>
              <a:rPr lang="en-US" dirty="0">
                <a:solidFill>
                  <a:prstClr val="black"/>
                </a:solidFill>
                <a:latin typeface="Calibri"/>
              </a:rPr>
              <a:t>Juan.jose.alvarez@franke.com</a:t>
            </a:r>
          </a:p>
          <a:p>
            <a:pPr lvl="0">
              <a:spcBef>
                <a:spcPct val="20000"/>
              </a:spcBef>
            </a:pPr>
            <a:r>
              <a:rPr lang="en-US" dirty="0">
                <a:solidFill>
                  <a:prstClr val="black"/>
                </a:solidFill>
                <a:latin typeface="Calibri"/>
              </a:rPr>
              <a:t>www.franke.com</a:t>
            </a:r>
            <a:endParaRPr lang="de-CH" dirty="0">
              <a:solidFill>
                <a:prstClr val="black"/>
              </a:solidFill>
              <a:latin typeface="Calibri"/>
            </a:endParaRPr>
          </a:p>
          <a:p>
            <a:endParaRPr lang="de-CH" dirty="0"/>
          </a:p>
        </p:txBody>
      </p:sp>
      <p:sp>
        <p:nvSpPr>
          <p:cNvPr id="5" name="Text Placeholder 4"/>
          <p:cNvSpPr>
            <a:spLocks noGrp="1"/>
          </p:cNvSpPr>
          <p:nvPr>
            <p:ph type="body" sz="quarter" idx="13"/>
          </p:nvPr>
        </p:nvSpPr>
        <p:spPr>
          <a:xfrm>
            <a:off x="7380312" y="246607"/>
            <a:ext cx="1404913" cy="302668"/>
          </a:xfrm>
        </p:spPr>
        <p:txBody>
          <a:bodyPr/>
          <a:lstStyle/>
          <a:p>
            <a:pPr lvl="0">
              <a:spcBef>
                <a:spcPct val="20000"/>
              </a:spcBef>
            </a:pPr>
            <a:r>
              <a:rPr lang="en-US" spc="0" dirty="0">
                <a:solidFill>
                  <a:srgbClr val="C0504D"/>
                </a:solidFill>
                <a:latin typeface="Calibri"/>
              </a:rPr>
              <a:t>Mollet, </a:t>
            </a:r>
            <a:r>
              <a:rPr lang="en-US" spc="0" dirty="0" smtClean="0">
                <a:solidFill>
                  <a:srgbClr val="C0504D"/>
                </a:solidFill>
                <a:latin typeface="Calibri"/>
              </a:rPr>
              <a:t>Diciembre </a:t>
            </a:r>
            <a:r>
              <a:rPr lang="en-US" spc="0" dirty="0">
                <a:solidFill>
                  <a:srgbClr val="C0504D"/>
                </a:solidFill>
                <a:latin typeface="Calibri"/>
              </a:rPr>
              <a:t>, 2015</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708920"/>
            <a:ext cx="4013373" cy="3066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861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nke">
  <a:themeElements>
    <a:clrScheme name="Franke">
      <a:dk1>
        <a:sysClr val="windowText" lastClr="000000"/>
      </a:dk1>
      <a:lt1>
        <a:sysClr val="window" lastClr="FFFFFF"/>
      </a:lt1>
      <a:dk2>
        <a:srgbClr val="333333"/>
      </a:dk2>
      <a:lt2>
        <a:srgbClr val="CCCCCC"/>
      </a:lt2>
      <a:accent1>
        <a:srgbClr val="DC281E"/>
      </a:accent1>
      <a:accent2>
        <a:srgbClr val="B7B7B7"/>
      </a:accent2>
      <a:accent3>
        <a:srgbClr val="666666"/>
      </a:accent3>
      <a:accent4>
        <a:srgbClr val="333333"/>
      </a:accent4>
      <a:accent5>
        <a:srgbClr val="6B8A26"/>
      </a:accent5>
      <a:accent6>
        <a:srgbClr val="52AD8F"/>
      </a:accent6>
      <a:hlink>
        <a:srgbClr val="B4E640"/>
      </a:hlink>
      <a:folHlink>
        <a:srgbClr val="94E6C8"/>
      </a:folHlink>
    </a:clrScheme>
    <a:fontScheme name="Frank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600" spc="40" baseline="0" dirty="0"/>
        </a:defPPr>
      </a:lstStyle>
    </a:txDef>
  </a:objectDefaults>
  <a:extraClrSchemeLst/>
  <a:extLst>
    <a:ext uri="{05A4C25C-085E-4340-85A3-A5531E510DB2}">
      <thm15:themeFamily xmlns="" xmlns:thm15="http://schemas.microsoft.com/office/thememl/2012/main" name="Franke.potx" id="{6CBEF4F9-5807-4D7A-8121-D3AAE3F2C595}" vid="{2A350F40-DE1A-44B9-ABF7-F586ECC109A1}"/>
    </a:ext>
  </a:extLst>
</a:theme>
</file>

<file path=ppt/theme/theme2.xml><?xml version="1.0" encoding="utf-8"?>
<a:theme xmlns:a="http://schemas.openxmlformats.org/drawingml/2006/main" name="1_Franke">
  <a:themeElements>
    <a:clrScheme name="Franke">
      <a:dk1>
        <a:sysClr val="windowText" lastClr="000000"/>
      </a:dk1>
      <a:lt1>
        <a:sysClr val="window" lastClr="FFFFFF"/>
      </a:lt1>
      <a:dk2>
        <a:srgbClr val="333333"/>
      </a:dk2>
      <a:lt2>
        <a:srgbClr val="CCCCCC"/>
      </a:lt2>
      <a:accent1>
        <a:srgbClr val="DC281E"/>
      </a:accent1>
      <a:accent2>
        <a:srgbClr val="B7B7B7"/>
      </a:accent2>
      <a:accent3>
        <a:srgbClr val="666666"/>
      </a:accent3>
      <a:accent4>
        <a:srgbClr val="333333"/>
      </a:accent4>
      <a:accent5>
        <a:srgbClr val="6B8A26"/>
      </a:accent5>
      <a:accent6>
        <a:srgbClr val="52AD8F"/>
      </a:accent6>
      <a:hlink>
        <a:srgbClr val="B4E640"/>
      </a:hlink>
      <a:folHlink>
        <a:srgbClr val="94E6C8"/>
      </a:folHlink>
    </a:clrScheme>
    <a:fontScheme name="Frank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600" spc="40" baseline="0" dirty="0"/>
        </a:defPPr>
      </a:lstStyle>
    </a:txDef>
  </a:objectDefaults>
  <a:extraClrSchemeLst/>
  <a:extLst>
    <a:ext uri="{05A4C25C-085E-4340-85A3-A5531E510DB2}">
      <thm15:themeFamily xmlns="" xmlns:thm15="http://schemas.microsoft.com/office/thememl/2012/main" name="Franke.potx" id="{6CBEF4F9-5807-4D7A-8121-D3AAE3F2C595}" vid="{2A350F40-DE1A-44B9-ABF7-F586ECC109A1}"/>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1663</TotalTime>
  <Words>894</Words>
  <Application>Microsoft Office PowerPoint</Application>
  <PresentationFormat>Presentación en pantalla (4:3)</PresentationFormat>
  <Paragraphs>65</Paragraphs>
  <Slides>7</Slides>
  <Notes>1</Notes>
  <HiddenSlides>0</HiddenSlides>
  <MMClips>0</MMClips>
  <ScaleCrop>false</ScaleCrop>
  <HeadingPairs>
    <vt:vector size="4" baseType="variant">
      <vt:variant>
        <vt:lpstr>Tema</vt:lpstr>
      </vt:variant>
      <vt:variant>
        <vt:i4>2</vt:i4>
      </vt:variant>
      <vt:variant>
        <vt:lpstr>Títulos de diapositiva</vt:lpstr>
      </vt:variant>
      <vt:variant>
        <vt:i4>7</vt:i4>
      </vt:variant>
    </vt:vector>
  </HeadingPairs>
  <TitlesOfParts>
    <vt:vector size="9" baseType="lpstr">
      <vt:lpstr>Franke</vt:lpstr>
      <vt:lpstr>1_Franke</vt:lpstr>
      <vt:lpstr>ALGUNOS CONSEJOS PRACTICOS PARA LA LIMPIEZA Y EL CUIDADO DE El ACERO INOXIDABLE</vt:lpstr>
      <vt:lpstr>Presentación de PowerPoint</vt:lpstr>
      <vt:lpstr>Presentación de PowerPoint</vt:lpstr>
      <vt:lpstr>Presentación de PowerPoint</vt:lpstr>
      <vt:lpstr>Presentación de PowerPoint</vt:lpstr>
      <vt:lpstr>Presentación de PowerPoint</vt:lpstr>
      <vt:lpstr>Gracias por vuestra atención.  Si necesitáis cualquier aclaración complementaria, no dudéis en consultarme</vt:lpstr>
    </vt:vector>
  </TitlesOfParts>
  <Company>Franke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Franke España S.A.U. CAMPANA MARIS BUILT UNDER FCBU 1204 C WH</dc:title>
  <dc:creator>Juan Jose Alvarez</dc:creator>
  <cp:lastModifiedBy>Isabel Sierra</cp:lastModifiedBy>
  <cp:revision>135</cp:revision>
  <cp:lastPrinted>2015-04-09T10:41:48Z</cp:lastPrinted>
  <dcterms:created xsi:type="dcterms:W3CDTF">2015-04-07T15:37:48Z</dcterms:created>
  <dcterms:modified xsi:type="dcterms:W3CDTF">2015-12-15T16:57:12Z</dcterms:modified>
</cp:coreProperties>
</file>